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3" r:id="rId1"/>
  </p:sldMasterIdLst>
  <p:notesMasterIdLst>
    <p:notesMasterId r:id="rId14"/>
  </p:notesMasterIdLst>
  <p:sldIdLst>
    <p:sldId id="256" r:id="rId2"/>
    <p:sldId id="258" r:id="rId3"/>
    <p:sldId id="260" r:id="rId4"/>
    <p:sldId id="267" r:id="rId5"/>
    <p:sldId id="281" r:id="rId6"/>
    <p:sldId id="269" r:id="rId7"/>
    <p:sldId id="270" r:id="rId8"/>
    <p:sldId id="282" r:id="rId9"/>
    <p:sldId id="273" r:id="rId10"/>
    <p:sldId id="276" r:id="rId11"/>
    <p:sldId id="277" r:id="rId12"/>
    <p:sldId id="27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mitrios Pezaros" initials="DP" lastIdx="8" clrIdx="0">
    <p:extLst>
      <p:ext uri="{19B8F6BF-5375-455C-9EA6-DF929625EA0E}">
        <p15:presenceInfo xmlns:p15="http://schemas.microsoft.com/office/powerpoint/2012/main" userId="Dimitrios Pezaros" providerId="None"/>
      </p:ext>
    </p:extLst>
  </p:cmAuthor>
  <p:cmAuthor id="2" name="Christos Anagnostopoulos" initials="CA" lastIdx="1" clrIdx="1">
    <p:extLst>
      <p:ext uri="{19B8F6BF-5375-455C-9EA6-DF929625EA0E}">
        <p15:presenceInfo xmlns:p15="http://schemas.microsoft.com/office/powerpoint/2012/main" userId="S::christos.anagnostopoulos@glasgow.ac.uk::b65a404e-327f-4590-96b8-3363874168d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3" d="100"/>
          <a:sy n="93" d="100"/>
        </p:scale>
        <p:origin x="92" y="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s Anagnostopoulos" userId="S::christos.anagnostopoulos@glasgow.ac.uk::b65a404e-327f-4590-96b8-3363874168d8" providerId="AD" clId="Web-{65986B29-2AD9-4ABE-924E-8E3FFDC98034}"/>
    <pc:docChg chg="modSld">
      <pc:chgData name="Christos Anagnostopoulos" userId="S::christos.anagnostopoulos@glasgow.ac.uk::b65a404e-327f-4590-96b8-3363874168d8" providerId="AD" clId="Web-{65986B29-2AD9-4ABE-924E-8E3FFDC98034}" dt="2018-05-18T10:23:01.859" v="123"/>
      <pc:docMkLst>
        <pc:docMk/>
      </pc:docMkLst>
      <pc:sldChg chg="modSp">
        <pc:chgData name="Christos Anagnostopoulos" userId="S::christos.anagnostopoulos@glasgow.ac.uk::b65a404e-327f-4590-96b8-3363874168d8" providerId="AD" clId="Web-{65986B29-2AD9-4ABE-924E-8E3FFDC98034}" dt="2018-05-18T10:19:37.342" v="79" actId="14100"/>
        <pc:sldMkLst>
          <pc:docMk/>
          <pc:sldMk cId="3624185491" sldId="256"/>
        </pc:sldMkLst>
        <pc:spChg chg="mod">
          <ac:chgData name="Christos Anagnostopoulos" userId="S::christos.anagnostopoulos@glasgow.ac.uk::b65a404e-327f-4590-96b8-3363874168d8" providerId="AD" clId="Web-{65986B29-2AD9-4ABE-924E-8E3FFDC98034}" dt="2018-05-18T10:18:25.482" v="64" actId="20577"/>
          <ac:spMkLst>
            <pc:docMk/>
            <pc:sldMk cId="3624185491" sldId="256"/>
            <ac:spMk id="2" creationId="{1CAABD8B-0B87-4ABD-86B0-CEAEA5F9D3D4}"/>
          </ac:spMkLst>
        </pc:spChg>
        <pc:spChg chg="mod">
          <ac:chgData name="Christos Anagnostopoulos" userId="S::christos.anagnostopoulos@glasgow.ac.uk::b65a404e-327f-4590-96b8-3363874168d8" providerId="AD" clId="Web-{65986B29-2AD9-4ABE-924E-8E3FFDC98034}" dt="2018-05-18T10:18:01.279" v="57" actId="20577"/>
          <ac:spMkLst>
            <pc:docMk/>
            <pc:sldMk cId="3624185491" sldId="256"/>
            <ac:spMk id="3" creationId="{52DD4F18-5CA7-4E53-BB1D-C394873F3131}"/>
          </ac:spMkLst>
        </pc:spChg>
        <pc:picChg chg="mod">
          <ac:chgData name="Christos Anagnostopoulos" userId="S::christos.anagnostopoulos@glasgow.ac.uk::b65a404e-327f-4590-96b8-3363874168d8" providerId="AD" clId="Web-{65986B29-2AD9-4ABE-924E-8E3FFDC98034}" dt="2018-05-18T10:19:35.092" v="78" actId="14100"/>
          <ac:picMkLst>
            <pc:docMk/>
            <pc:sldMk cId="3624185491" sldId="256"/>
            <ac:picMk id="4" creationId="{D46C1FFE-B984-498F-AE1D-AAD6D6595987}"/>
          </ac:picMkLst>
        </pc:picChg>
        <pc:picChg chg="mod">
          <ac:chgData name="Christos Anagnostopoulos" userId="S::christos.anagnostopoulos@glasgow.ac.uk::b65a404e-327f-4590-96b8-3363874168d8" providerId="AD" clId="Web-{65986B29-2AD9-4ABE-924E-8E3FFDC98034}" dt="2018-05-18T10:19:37.342" v="79" actId="14100"/>
          <ac:picMkLst>
            <pc:docMk/>
            <pc:sldMk cId="3624185491" sldId="256"/>
            <ac:picMk id="16" creationId="{73E264CF-6B9D-4BA9-AD47-4CC350A31D9B}"/>
          </ac:picMkLst>
        </pc:picChg>
      </pc:sldChg>
      <pc:sldChg chg="addSp delSp modSp">
        <pc:chgData name="Christos Anagnostopoulos" userId="S::christos.anagnostopoulos@glasgow.ac.uk::b65a404e-327f-4590-96b8-3363874168d8" providerId="AD" clId="Web-{65986B29-2AD9-4ABE-924E-8E3FFDC98034}" dt="2018-05-18T10:20:38.108" v="111"/>
        <pc:sldMkLst>
          <pc:docMk/>
          <pc:sldMk cId="3159814426" sldId="258"/>
        </pc:sldMkLst>
        <pc:picChg chg="add del">
          <ac:chgData name="Christos Anagnostopoulos" userId="S::christos.anagnostopoulos@glasgow.ac.uk::b65a404e-327f-4590-96b8-3363874168d8" providerId="AD" clId="Web-{65986B29-2AD9-4ABE-924E-8E3FFDC98034}" dt="2018-05-18T10:19:45.467" v="83"/>
          <ac:picMkLst>
            <pc:docMk/>
            <pc:sldMk cId="3159814426" sldId="258"/>
            <ac:picMk id="5" creationId="{5A2E9966-CC5E-4C0E-950E-1A2320CF6B84}"/>
          </ac:picMkLst>
        </pc:picChg>
        <pc:picChg chg="add del">
          <ac:chgData name="Christos Anagnostopoulos" userId="S::christos.anagnostopoulos@glasgow.ac.uk::b65a404e-327f-4590-96b8-3363874168d8" providerId="AD" clId="Web-{65986B29-2AD9-4ABE-924E-8E3FFDC98034}" dt="2018-05-18T10:19:45.452" v="82"/>
          <ac:picMkLst>
            <pc:docMk/>
            <pc:sldMk cId="3159814426" sldId="258"/>
            <ac:picMk id="7" creationId="{32B9D889-A421-4668-B3F1-38CAE3D248C1}"/>
          </ac:picMkLst>
        </pc:picChg>
        <pc:picChg chg="add del mod">
          <ac:chgData name="Christos Anagnostopoulos" userId="S::christos.anagnostopoulos@glasgow.ac.uk::b65a404e-327f-4590-96b8-3363874168d8" providerId="AD" clId="Web-{65986B29-2AD9-4ABE-924E-8E3FFDC98034}" dt="2018-05-18T10:20:34.311" v="110"/>
          <ac:picMkLst>
            <pc:docMk/>
            <pc:sldMk cId="3159814426" sldId="258"/>
            <ac:picMk id="9" creationId="{DE6D7BAF-B6BD-4D6B-A35E-F044B5CDD5ED}"/>
          </ac:picMkLst>
        </pc:picChg>
        <pc:picChg chg="add">
          <ac:chgData name="Christos Anagnostopoulos" userId="S::christos.anagnostopoulos@glasgow.ac.uk::b65a404e-327f-4590-96b8-3363874168d8" providerId="AD" clId="Web-{65986B29-2AD9-4ABE-924E-8E3FFDC98034}" dt="2018-05-18T10:20:38.108" v="111"/>
          <ac:picMkLst>
            <pc:docMk/>
            <pc:sldMk cId="3159814426" sldId="258"/>
            <ac:picMk id="11" creationId="{6AED4D09-A726-4EC4-991D-C11C31AEE9D0}"/>
          </ac:picMkLst>
        </pc:picChg>
      </pc:sldChg>
      <pc:sldChg chg="addSp modSp">
        <pc:chgData name="Christos Anagnostopoulos" userId="S::christos.anagnostopoulos@glasgow.ac.uk::b65a404e-327f-4590-96b8-3363874168d8" providerId="AD" clId="Web-{65986B29-2AD9-4ABE-924E-8E3FFDC98034}" dt="2018-05-18T10:20:32.546" v="109" actId="1076"/>
        <pc:sldMkLst>
          <pc:docMk/>
          <pc:sldMk cId="1750202402" sldId="260"/>
        </pc:sldMkLst>
        <pc:picChg chg="add mod">
          <ac:chgData name="Christos Anagnostopoulos" userId="S::christos.anagnostopoulos@glasgow.ac.uk::b65a404e-327f-4590-96b8-3363874168d8" providerId="AD" clId="Web-{65986B29-2AD9-4ABE-924E-8E3FFDC98034}" dt="2018-05-18T10:20:32.546" v="109" actId="1076"/>
          <ac:picMkLst>
            <pc:docMk/>
            <pc:sldMk cId="1750202402" sldId="260"/>
            <ac:picMk id="3" creationId="{D3A24E72-AB3C-4D40-9B46-E8B277EDD624}"/>
          </ac:picMkLst>
        </pc:picChg>
      </pc:sldChg>
      <pc:sldChg chg="addSp">
        <pc:chgData name="Christos Anagnostopoulos" userId="S::christos.anagnostopoulos@glasgow.ac.uk::b65a404e-327f-4590-96b8-3363874168d8" providerId="AD" clId="Web-{65986B29-2AD9-4ABE-924E-8E3FFDC98034}" dt="2018-05-18T10:20:40.843" v="112"/>
        <pc:sldMkLst>
          <pc:docMk/>
          <pc:sldMk cId="621564091" sldId="267"/>
        </pc:sldMkLst>
        <pc:picChg chg="add">
          <ac:chgData name="Christos Anagnostopoulos" userId="S::christos.anagnostopoulos@glasgow.ac.uk::b65a404e-327f-4590-96b8-3363874168d8" providerId="AD" clId="Web-{65986B29-2AD9-4ABE-924E-8E3FFDC98034}" dt="2018-05-18T10:20:40.843" v="112"/>
          <ac:picMkLst>
            <pc:docMk/>
            <pc:sldMk cId="621564091" sldId="267"/>
            <ac:picMk id="4" creationId="{0516B9DB-F9E8-4ADE-BE87-D0DE8C01B898}"/>
          </ac:picMkLst>
        </pc:picChg>
      </pc:sldChg>
      <pc:sldChg chg="addSp">
        <pc:chgData name="Christos Anagnostopoulos" userId="S::christos.anagnostopoulos@glasgow.ac.uk::b65a404e-327f-4590-96b8-3363874168d8" providerId="AD" clId="Web-{65986B29-2AD9-4ABE-924E-8E3FFDC98034}" dt="2018-05-18T10:20:54.062" v="114"/>
        <pc:sldMkLst>
          <pc:docMk/>
          <pc:sldMk cId="3997138696" sldId="269"/>
        </pc:sldMkLst>
        <pc:picChg chg="add">
          <ac:chgData name="Christos Anagnostopoulos" userId="S::christos.anagnostopoulos@glasgow.ac.uk::b65a404e-327f-4590-96b8-3363874168d8" providerId="AD" clId="Web-{65986B29-2AD9-4ABE-924E-8E3FFDC98034}" dt="2018-05-18T10:20:54.062" v="114"/>
          <ac:picMkLst>
            <pc:docMk/>
            <pc:sldMk cId="3997138696" sldId="269"/>
            <ac:picMk id="4" creationId="{6516219B-B4B0-432A-BBAB-5E74C30894D0}"/>
          </ac:picMkLst>
        </pc:picChg>
      </pc:sldChg>
      <pc:sldChg chg="addSp">
        <pc:chgData name="Christos Anagnostopoulos" userId="S::christos.anagnostopoulos@glasgow.ac.uk::b65a404e-327f-4590-96b8-3363874168d8" providerId="AD" clId="Web-{65986B29-2AD9-4ABE-924E-8E3FFDC98034}" dt="2018-05-18T10:20:57.265" v="115"/>
        <pc:sldMkLst>
          <pc:docMk/>
          <pc:sldMk cId="3978949749" sldId="270"/>
        </pc:sldMkLst>
        <pc:picChg chg="add">
          <ac:chgData name="Christos Anagnostopoulos" userId="S::christos.anagnostopoulos@glasgow.ac.uk::b65a404e-327f-4590-96b8-3363874168d8" providerId="AD" clId="Web-{65986B29-2AD9-4ABE-924E-8E3FFDC98034}" dt="2018-05-18T10:20:57.265" v="115"/>
          <ac:picMkLst>
            <pc:docMk/>
            <pc:sldMk cId="3978949749" sldId="270"/>
            <ac:picMk id="4" creationId="{4B949AA0-72AA-4E34-A04F-E7A695A30244}"/>
          </ac:picMkLst>
        </pc:picChg>
      </pc:sldChg>
      <pc:sldChg chg="addSp addCm modCm">
        <pc:chgData name="Christos Anagnostopoulos" userId="S::christos.anagnostopoulos@glasgow.ac.uk::b65a404e-327f-4590-96b8-3363874168d8" providerId="AD" clId="Web-{65986B29-2AD9-4ABE-924E-8E3FFDC98034}" dt="2018-05-18T10:22:36.531" v="120"/>
        <pc:sldMkLst>
          <pc:docMk/>
          <pc:sldMk cId="3475217255" sldId="271"/>
        </pc:sldMkLst>
        <pc:picChg chg="add">
          <ac:chgData name="Christos Anagnostopoulos" userId="S::christos.anagnostopoulos@glasgow.ac.uk::b65a404e-327f-4590-96b8-3363874168d8" providerId="AD" clId="Web-{65986B29-2AD9-4ABE-924E-8E3FFDC98034}" dt="2018-05-18T10:21:09.109" v="116"/>
          <ac:picMkLst>
            <pc:docMk/>
            <pc:sldMk cId="3475217255" sldId="271"/>
            <ac:picMk id="3" creationId="{B9D46F54-694B-4027-961D-AB25DB08A8D2}"/>
          </ac:picMkLst>
        </pc:picChg>
      </pc:sldChg>
      <pc:sldChg chg="addSp">
        <pc:chgData name="Christos Anagnostopoulos" userId="S::christos.anagnostopoulos@glasgow.ac.uk::b65a404e-327f-4590-96b8-3363874168d8" providerId="AD" clId="Web-{65986B29-2AD9-4ABE-924E-8E3FFDC98034}" dt="2018-05-18T10:22:40.750" v="121"/>
        <pc:sldMkLst>
          <pc:docMk/>
          <pc:sldMk cId="725548747" sldId="273"/>
        </pc:sldMkLst>
        <pc:picChg chg="add">
          <ac:chgData name="Christos Anagnostopoulos" userId="S::christos.anagnostopoulos@glasgow.ac.uk::b65a404e-327f-4590-96b8-3363874168d8" providerId="AD" clId="Web-{65986B29-2AD9-4ABE-924E-8E3FFDC98034}" dt="2018-05-18T10:22:40.750" v="121"/>
          <ac:picMkLst>
            <pc:docMk/>
            <pc:sldMk cId="725548747" sldId="273"/>
            <ac:picMk id="4" creationId="{778DCA56-CF89-4C1E-8792-801ADC208866}"/>
          </ac:picMkLst>
        </pc:picChg>
      </pc:sldChg>
      <pc:sldChg chg="addSp delSp modSp">
        <pc:chgData name="Christos Anagnostopoulos" userId="S::christos.anagnostopoulos@glasgow.ac.uk::b65a404e-327f-4590-96b8-3363874168d8" providerId="AD" clId="Web-{65986B29-2AD9-4ABE-924E-8E3FFDC98034}" dt="2018-05-18T10:20:11.046" v="100" actId="20577"/>
        <pc:sldMkLst>
          <pc:docMk/>
          <pc:sldMk cId="1714189548" sldId="275"/>
        </pc:sldMkLst>
        <pc:spChg chg="del">
          <ac:chgData name="Christos Anagnostopoulos" userId="S::christos.anagnostopoulos@glasgow.ac.uk::b65a404e-327f-4590-96b8-3363874168d8" providerId="AD" clId="Web-{65986B29-2AD9-4ABE-924E-8E3FFDC98034}" dt="2018-05-18T10:19:18.202" v="65" actId="20577"/>
          <ac:spMkLst>
            <pc:docMk/>
            <pc:sldMk cId="1714189548" sldId="275"/>
            <ac:spMk id="2" creationId="{00000000-0000-0000-0000-000000000000}"/>
          </ac:spMkLst>
        </pc:spChg>
        <pc:spChg chg="mod">
          <ac:chgData name="Christos Anagnostopoulos" userId="S::christos.anagnostopoulos@glasgow.ac.uk::b65a404e-327f-4590-96b8-3363874168d8" providerId="AD" clId="Web-{65986B29-2AD9-4ABE-924E-8E3FFDC98034}" dt="2018-05-18T10:20:11.046" v="100" actId="20577"/>
          <ac:spMkLst>
            <pc:docMk/>
            <pc:sldMk cId="1714189548" sldId="275"/>
            <ac:spMk id="3" creationId="{00000000-0000-0000-0000-000000000000}"/>
          </ac:spMkLst>
        </pc:spChg>
        <pc:spChg chg="add del mod">
          <ac:chgData name="Christos Anagnostopoulos" userId="S::christos.anagnostopoulos@glasgow.ac.uk::b65a404e-327f-4590-96b8-3363874168d8" providerId="AD" clId="Web-{65986B29-2AD9-4ABE-924E-8E3FFDC98034}" dt="2018-05-18T10:19:28.514" v="77" actId="20577"/>
          <ac:spMkLst>
            <pc:docMk/>
            <pc:sldMk cId="1714189548" sldId="275"/>
            <ac:spMk id="6" creationId="{E776114F-C815-4AE7-81BA-D9AD65251014}"/>
          </ac:spMkLst>
        </pc:spChg>
        <pc:picChg chg="add mod">
          <ac:chgData name="Christos Anagnostopoulos" userId="S::christos.anagnostopoulos@glasgow.ac.uk::b65a404e-327f-4590-96b8-3363874168d8" providerId="AD" clId="Web-{65986B29-2AD9-4ABE-924E-8E3FFDC98034}" dt="2018-05-18T10:19:54.905" v="87" actId="1076"/>
          <ac:picMkLst>
            <pc:docMk/>
            <pc:sldMk cId="1714189548" sldId="275"/>
            <ac:picMk id="8" creationId="{B7560318-25F4-4E36-962D-91F6A4640FA1}"/>
          </ac:picMkLst>
        </pc:picChg>
        <pc:picChg chg="add mod">
          <ac:chgData name="Christos Anagnostopoulos" userId="S::christos.anagnostopoulos@glasgow.ac.uk::b65a404e-327f-4590-96b8-3363874168d8" providerId="AD" clId="Web-{65986B29-2AD9-4ABE-924E-8E3FFDC98034}" dt="2018-05-18T10:19:53.296" v="86" actId="1076"/>
          <ac:picMkLst>
            <pc:docMk/>
            <pc:sldMk cId="1714189548" sldId="275"/>
            <ac:picMk id="10" creationId="{29E6CEB1-63B7-4C05-B49B-346A8B7B8B30}"/>
          </ac:picMkLst>
        </pc:picChg>
      </pc:sldChg>
      <pc:sldChg chg="addSp">
        <pc:chgData name="Christos Anagnostopoulos" userId="S::christos.anagnostopoulos@glasgow.ac.uk::b65a404e-327f-4590-96b8-3363874168d8" providerId="AD" clId="Web-{65986B29-2AD9-4ABE-924E-8E3FFDC98034}" dt="2018-05-18T10:22:54.453" v="122"/>
        <pc:sldMkLst>
          <pc:docMk/>
          <pc:sldMk cId="1443067931" sldId="276"/>
        </pc:sldMkLst>
        <pc:picChg chg="add">
          <ac:chgData name="Christos Anagnostopoulos" userId="S::christos.anagnostopoulos@glasgow.ac.uk::b65a404e-327f-4590-96b8-3363874168d8" providerId="AD" clId="Web-{65986B29-2AD9-4ABE-924E-8E3FFDC98034}" dt="2018-05-18T10:22:54.453" v="122"/>
          <ac:picMkLst>
            <pc:docMk/>
            <pc:sldMk cId="1443067931" sldId="276"/>
            <ac:picMk id="3" creationId="{499EFC4A-3EF3-4988-A881-4E9ADAA007D1}"/>
          </ac:picMkLst>
        </pc:picChg>
      </pc:sldChg>
      <pc:sldChg chg="addSp">
        <pc:chgData name="Christos Anagnostopoulos" userId="S::christos.anagnostopoulos@glasgow.ac.uk::b65a404e-327f-4590-96b8-3363874168d8" providerId="AD" clId="Web-{65986B29-2AD9-4ABE-924E-8E3FFDC98034}" dt="2018-05-18T10:23:01.859" v="123"/>
        <pc:sldMkLst>
          <pc:docMk/>
          <pc:sldMk cId="1694236550" sldId="277"/>
        </pc:sldMkLst>
        <pc:picChg chg="add">
          <ac:chgData name="Christos Anagnostopoulos" userId="S::christos.anagnostopoulos@glasgow.ac.uk::b65a404e-327f-4590-96b8-3363874168d8" providerId="AD" clId="Web-{65986B29-2AD9-4ABE-924E-8E3FFDC98034}" dt="2018-05-18T10:23:01.859" v="123"/>
          <ac:picMkLst>
            <pc:docMk/>
            <pc:sldMk cId="1694236550" sldId="277"/>
            <ac:picMk id="4" creationId="{0CB6A149-E362-43FE-878F-B2055EF39580}"/>
          </ac:picMkLst>
        </pc:picChg>
      </pc:sldChg>
      <pc:sldChg chg="addSp">
        <pc:chgData name="Christos Anagnostopoulos" userId="S::christos.anagnostopoulos@glasgow.ac.uk::b65a404e-327f-4590-96b8-3363874168d8" providerId="AD" clId="Web-{65986B29-2AD9-4ABE-924E-8E3FFDC98034}" dt="2018-05-18T10:20:48.186" v="113"/>
        <pc:sldMkLst>
          <pc:docMk/>
          <pc:sldMk cId="1405477918" sldId="281"/>
        </pc:sldMkLst>
        <pc:picChg chg="add">
          <ac:chgData name="Christos Anagnostopoulos" userId="S::christos.anagnostopoulos@glasgow.ac.uk::b65a404e-327f-4590-96b8-3363874168d8" providerId="AD" clId="Web-{65986B29-2AD9-4ABE-924E-8E3FFDC98034}" dt="2018-05-18T10:20:48.186" v="113"/>
          <ac:picMkLst>
            <pc:docMk/>
            <pc:sldMk cId="1405477918" sldId="281"/>
            <ac:picMk id="5" creationId="{0B259B6C-8E6D-43E8-A6AC-0C8D8846D3BD}"/>
          </ac:picMkLst>
        </pc:picChg>
      </pc:sldChg>
    </pc:docChg>
  </pc:docChgLst>
  <pc:docChgLst>
    <pc:chgData name="Abeer Farouk Tawfeek Ali" userId="S::a.ali.4@research.gla.ac.uk::70f715ac-d4d7-49df-a057-9aefb958ad4c" providerId="AD" clId="Web-{5AA7E080-5247-4218-BF41-B30A580818C6}"/>
    <pc:docChg chg="addSld modSld">
      <pc:chgData name="Abeer Farouk Tawfeek Ali" userId="S::a.ali.4@research.gla.ac.uk::70f715ac-d4d7-49df-a057-9aefb958ad4c" providerId="AD" clId="Web-{5AA7E080-5247-4218-BF41-B30A580818C6}" dt="2018-05-21T12:00:28.841" v="172" actId="1076"/>
      <pc:docMkLst>
        <pc:docMk/>
      </pc:docMkLst>
      <pc:sldChg chg="modSp delCm">
        <pc:chgData name="Abeer Farouk Tawfeek Ali" userId="S::a.ali.4@research.gla.ac.uk::70f715ac-d4d7-49df-a057-9aefb958ad4c" providerId="AD" clId="Web-{5AA7E080-5247-4218-BF41-B30A580818C6}" dt="2018-05-21T11:28:46.254" v="120" actId="20577"/>
        <pc:sldMkLst>
          <pc:docMk/>
          <pc:sldMk cId="3159814426" sldId="258"/>
        </pc:sldMkLst>
        <pc:spChg chg="mod">
          <ac:chgData name="Abeer Farouk Tawfeek Ali" userId="S::a.ali.4@research.gla.ac.uk::70f715ac-d4d7-49df-a057-9aefb958ad4c" providerId="AD" clId="Web-{5AA7E080-5247-4218-BF41-B30A580818C6}" dt="2018-05-21T11:28:46.254" v="120" actId="20577"/>
          <ac:spMkLst>
            <pc:docMk/>
            <pc:sldMk cId="3159814426" sldId="258"/>
            <ac:spMk id="3" creationId="{8A5A2FBA-D089-4C08-9934-3C84F1D0C530}"/>
          </ac:spMkLst>
        </pc:spChg>
      </pc:sldChg>
      <pc:sldChg chg="addSp delSp modSp delCm">
        <pc:chgData name="Abeer Farouk Tawfeek Ali" userId="S::a.ali.4@research.gla.ac.uk::70f715ac-d4d7-49df-a057-9aefb958ad4c" providerId="AD" clId="Web-{5AA7E080-5247-4218-BF41-B30A580818C6}" dt="2018-05-21T11:21:50.874" v="56" actId="1076"/>
        <pc:sldMkLst>
          <pc:docMk/>
          <pc:sldMk cId="1750202402" sldId="260"/>
        </pc:sldMkLst>
        <pc:spChg chg="mod">
          <ac:chgData name="Abeer Farouk Tawfeek Ali" userId="S::a.ali.4@research.gla.ac.uk::70f715ac-d4d7-49df-a057-9aefb958ad4c" providerId="AD" clId="Web-{5AA7E080-5247-4218-BF41-B30A580818C6}" dt="2018-05-21T11:21:41.671" v="53" actId="20577"/>
          <ac:spMkLst>
            <pc:docMk/>
            <pc:sldMk cId="1750202402" sldId="260"/>
            <ac:spMk id="2" creationId="{00000000-0000-0000-0000-000000000000}"/>
          </ac:spMkLst>
        </pc:spChg>
        <pc:spChg chg="mod">
          <ac:chgData name="Abeer Farouk Tawfeek Ali" userId="S::a.ali.4@research.gla.ac.uk::70f715ac-d4d7-49df-a057-9aefb958ad4c" providerId="AD" clId="Web-{5AA7E080-5247-4218-BF41-B30A580818C6}" dt="2018-05-21T11:21:22.514" v="49" actId="1076"/>
          <ac:spMkLst>
            <pc:docMk/>
            <pc:sldMk cId="1750202402" sldId="260"/>
            <ac:spMk id="9" creationId="{A7DDB0D2-D809-450B-A60E-9689CAD42907}"/>
          </ac:spMkLst>
        </pc:spChg>
        <pc:spChg chg="mod">
          <ac:chgData name="Abeer Farouk Tawfeek Ali" userId="S::a.ali.4@research.gla.ac.uk::70f715ac-d4d7-49df-a057-9aefb958ad4c" providerId="AD" clId="Web-{5AA7E080-5247-4218-BF41-B30A580818C6}" dt="2018-05-21T11:21:22.514" v="48" actId="1076"/>
          <ac:spMkLst>
            <pc:docMk/>
            <pc:sldMk cId="1750202402" sldId="260"/>
            <ac:spMk id="10" creationId="{18A50FA6-776F-41A3-BAAA-766BAC45ED8F}"/>
          </ac:spMkLst>
        </pc:spChg>
        <pc:spChg chg="add del mod">
          <ac:chgData name="Abeer Farouk Tawfeek Ali" userId="S::a.ali.4@research.gla.ac.uk::70f715ac-d4d7-49df-a057-9aefb958ad4c" providerId="AD" clId="Web-{5AA7E080-5247-4218-BF41-B30A580818C6}" dt="2018-05-21T11:21:03.498" v="36" actId="1076"/>
          <ac:spMkLst>
            <pc:docMk/>
            <pc:sldMk cId="1750202402" sldId="260"/>
            <ac:spMk id="11" creationId="{0837359C-658A-4CAC-8F07-B097A5B7E4A8}"/>
          </ac:spMkLst>
        </pc:spChg>
        <pc:spChg chg="mod">
          <ac:chgData name="Abeer Farouk Tawfeek Ali" userId="S::a.ali.4@research.gla.ac.uk::70f715ac-d4d7-49df-a057-9aefb958ad4c" providerId="AD" clId="Web-{5AA7E080-5247-4218-BF41-B30A580818C6}" dt="2018-05-21T11:21:45.374" v="55" actId="1076"/>
          <ac:spMkLst>
            <pc:docMk/>
            <pc:sldMk cId="1750202402" sldId="260"/>
            <ac:spMk id="12" creationId="{7216836B-4E01-410C-821D-8A071A4CE1F2}"/>
          </ac:spMkLst>
        </pc:spChg>
        <pc:spChg chg="mod">
          <ac:chgData name="Abeer Farouk Tawfeek Ali" userId="S::a.ali.4@research.gla.ac.uk::70f715ac-d4d7-49df-a057-9aefb958ad4c" providerId="AD" clId="Web-{5AA7E080-5247-4218-BF41-B30A580818C6}" dt="2018-05-21T11:21:50.874" v="56" actId="1076"/>
          <ac:spMkLst>
            <pc:docMk/>
            <pc:sldMk cId="1750202402" sldId="260"/>
            <ac:spMk id="16" creationId="{883120A6-BAE9-4F08-87E9-E683188E7EF2}"/>
          </ac:spMkLst>
        </pc:spChg>
        <pc:graphicFrameChg chg="mod">
          <ac:chgData name="Abeer Farouk Tawfeek Ali" userId="S::a.ali.4@research.gla.ac.uk::70f715ac-d4d7-49df-a057-9aefb958ad4c" providerId="AD" clId="Web-{5AA7E080-5247-4218-BF41-B30A580818C6}" dt="2018-05-21T11:21:22.514" v="50" actId="1076"/>
          <ac:graphicFrameMkLst>
            <pc:docMk/>
            <pc:sldMk cId="1750202402" sldId="260"/>
            <ac:graphicFrameMk id="8" creationId="{1B46B173-4718-4943-B139-36005B21AF8B}"/>
          </ac:graphicFrameMkLst>
        </pc:graphicFrameChg>
        <pc:graphicFrameChg chg="mod">
          <ac:chgData name="Abeer Farouk Tawfeek Ali" userId="S::a.ali.4@research.gla.ac.uk::70f715ac-d4d7-49df-a057-9aefb958ad4c" providerId="AD" clId="Web-{5AA7E080-5247-4218-BF41-B30A580818C6}" dt="2018-05-21T11:21:22.514" v="47" actId="1076"/>
          <ac:graphicFrameMkLst>
            <pc:docMk/>
            <pc:sldMk cId="1750202402" sldId="260"/>
            <ac:graphicFrameMk id="17" creationId="{ECA1EF91-5C82-4649-B490-01BEEF0C6C9A}"/>
          </ac:graphicFrameMkLst>
        </pc:graphicFrameChg>
      </pc:sldChg>
      <pc:sldChg chg="modSp delCm">
        <pc:chgData name="Abeer Farouk Tawfeek Ali" userId="S::a.ali.4@research.gla.ac.uk::70f715ac-d4d7-49df-a057-9aefb958ad4c" providerId="AD" clId="Web-{5AA7E080-5247-4218-BF41-B30A580818C6}" dt="2018-05-21T11:26:17.127" v="117" actId="1076"/>
        <pc:sldMkLst>
          <pc:docMk/>
          <pc:sldMk cId="621564091" sldId="267"/>
        </pc:sldMkLst>
        <pc:spChg chg="mod">
          <ac:chgData name="Abeer Farouk Tawfeek Ali" userId="S::a.ali.4@research.gla.ac.uk::70f715ac-d4d7-49df-a057-9aefb958ad4c" providerId="AD" clId="Web-{5AA7E080-5247-4218-BF41-B30A580818C6}" dt="2018-05-21T11:23:35.016" v="111" actId="20577"/>
          <ac:spMkLst>
            <pc:docMk/>
            <pc:sldMk cId="621564091" sldId="267"/>
            <ac:spMk id="3" creationId="{00000000-0000-0000-0000-000000000000}"/>
          </ac:spMkLst>
        </pc:spChg>
        <pc:picChg chg="mod">
          <ac:chgData name="Abeer Farouk Tawfeek Ali" userId="S::a.ali.4@research.gla.ac.uk::70f715ac-d4d7-49df-a057-9aefb958ad4c" providerId="AD" clId="Web-{5AA7E080-5247-4218-BF41-B30A580818C6}" dt="2018-05-21T11:26:17.127" v="117" actId="1076"/>
          <ac:picMkLst>
            <pc:docMk/>
            <pc:sldMk cId="621564091" sldId="267"/>
            <ac:picMk id="4" creationId="{0516B9DB-F9E8-4ADE-BE87-D0DE8C01B898}"/>
          </ac:picMkLst>
        </pc:picChg>
      </pc:sldChg>
      <pc:sldChg chg="delCm modNotes">
        <pc:chgData name="Abeer Farouk Tawfeek Ali" userId="S::a.ali.4@research.gla.ac.uk::70f715ac-d4d7-49df-a057-9aefb958ad4c" providerId="AD" clId="Web-{5AA7E080-5247-4218-BF41-B30A580818C6}" dt="2018-05-21T11:59:47.997" v="171" actId="1076"/>
        <pc:sldMkLst>
          <pc:docMk/>
          <pc:sldMk cId="3978949749" sldId="270"/>
        </pc:sldMkLst>
      </pc:sldChg>
      <pc:sldChg chg="modSp addCm delCm">
        <pc:chgData name="Abeer Farouk Tawfeek Ali" userId="S::a.ali.4@research.gla.ac.uk::70f715ac-d4d7-49df-a057-9aefb958ad4c" providerId="AD" clId="Web-{5AA7E080-5247-4218-BF41-B30A580818C6}" dt="2018-05-21T12:00:28.841" v="172" actId="1076"/>
        <pc:sldMkLst>
          <pc:docMk/>
          <pc:sldMk cId="3475217255" sldId="271"/>
        </pc:sldMkLst>
        <pc:spChg chg="mod">
          <ac:chgData name="Abeer Farouk Tawfeek Ali" userId="S::a.ali.4@research.gla.ac.uk::70f715ac-d4d7-49df-a057-9aefb958ad4c" providerId="AD" clId="Web-{5AA7E080-5247-4218-BF41-B30A580818C6}" dt="2018-05-21T12:00:28.841" v="172" actId="1076"/>
          <ac:spMkLst>
            <pc:docMk/>
            <pc:sldMk cId="3475217255" sldId="271"/>
            <ac:spMk id="2" creationId="{00000000-0000-0000-0000-000000000000}"/>
          </ac:spMkLst>
        </pc:spChg>
        <pc:picChg chg="mod modCrop">
          <ac:chgData name="Abeer Farouk Tawfeek Ali" userId="S::a.ali.4@research.gla.ac.uk::70f715ac-d4d7-49df-a057-9aefb958ad4c" providerId="AD" clId="Web-{5AA7E080-5247-4218-BF41-B30A580818C6}" dt="2018-05-21T11:31:46.460" v="134" actId="1076"/>
          <ac:picMkLst>
            <pc:docMk/>
            <pc:sldMk cId="3475217255" sldId="271"/>
            <ac:picMk id="12" creationId="{59728775-6978-4219-818E-9D6CD8CDB39C}"/>
          </ac:picMkLst>
        </pc:picChg>
      </pc:sldChg>
      <pc:sldChg chg="modSp delCm">
        <pc:chgData name="Abeer Farouk Tawfeek Ali" userId="S::a.ali.4@research.gla.ac.uk::70f715ac-d4d7-49df-a057-9aefb958ad4c" providerId="AD" clId="Web-{5AA7E080-5247-4218-BF41-B30A580818C6}" dt="2018-05-21T11:54:14.321" v="165" actId="20577"/>
        <pc:sldMkLst>
          <pc:docMk/>
          <pc:sldMk cId="725548747" sldId="273"/>
        </pc:sldMkLst>
        <pc:spChg chg="mod">
          <ac:chgData name="Abeer Farouk Tawfeek Ali" userId="S::a.ali.4@research.gla.ac.uk::70f715ac-d4d7-49df-a057-9aefb958ad4c" providerId="AD" clId="Web-{5AA7E080-5247-4218-BF41-B30A580818C6}" dt="2018-05-21T11:54:14.321" v="165" actId="20577"/>
          <ac:spMkLst>
            <pc:docMk/>
            <pc:sldMk cId="725548747" sldId="273"/>
            <ac:spMk id="3" creationId="{00000000-0000-0000-0000-000000000000}"/>
          </ac:spMkLst>
        </pc:spChg>
      </pc:sldChg>
      <pc:sldChg chg="modSp delCm">
        <pc:chgData name="Abeer Farouk Tawfeek Ali" userId="S::a.ali.4@research.gla.ac.uk::70f715ac-d4d7-49df-a057-9aefb958ad4c" providerId="AD" clId="Web-{5AA7E080-5247-4218-BF41-B30A580818C6}" dt="2018-05-21T11:29:07.020" v="131" actId="1076"/>
        <pc:sldMkLst>
          <pc:docMk/>
          <pc:sldMk cId="1405477918" sldId="281"/>
        </pc:sldMkLst>
        <pc:spChg chg="mod">
          <ac:chgData name="Abeer Farouk Tawfeek Ali" userId="S::a.ali.4@research.gla.ac.uk::70f715ac-d4d7-49df-a057-9aefb958ad4c" providerId="AD" clId="Web-{5AA7E080-5247-4218-BF41-B30A580818C6}" dt="2018-05-21T11:29:04.223" v="128" actId="20577"/>
          <ac:spMkLst>
            <pc:docMk/>
            <pc:sldMk cId="1405477918" sldId="281"/>
            <ac:spMk id="2" creationId="{33561821-99B8-465A-BE25-015DDB944789}"/>
          </ac:spMkLst>
        </pc:spChg>
      </pc:sldChg>
      <pc:sldChg chg="addSp delSp modSp new">
        <pc:chgData name="Abeer Farouk Tawfeek Ali" userId="S::a.ali.4@research.gla.ac.uk::70f715ac-d4d7-49df-a057-9aefb958ad4c" providerId="AD" clId="Web-{5AA7E080-5247-4218-BF41-B30A580818C6}" dt="2018-05-21T11:41:18.983" v="154" actId="1076"/>
        <pc:sldMkLst>
          <pc:docMk/>
          <pc:sldMk cId="3662855270" sldId="282"/>
        </pc:sldMkLst>
        <pc:spChg chg="del mod">
          <ac:chgData name="Abeer Farouk Tawfeek Ali" userId="S::a.ali.4@research.gla.ac.uk::70f715ac-d4d7-49df-a057-9aefb958ad4c" providerId="AD" clId="Web-{5AA7E080-5247-4218-BF41-B30A580818C6}" dt="2018-05-21T11:33:37.352" v="143" actId="1076"/>
          <ac:spMkLst>
            <pc:docMk/>
            <pc:sldMk cId="3662855270" sldId="282"/>
            <ac:spMk id="2" creationId="{ED0AAF72-64A0-45F5-81CC-ADDE926053A9}"/>
          </ac:spMkLst>
        </pc:spChg>
        <pc:spChg chg="del">
          <ac:chgData name="Abeer Farouk Tawfeek Ali" userId="S::a.ali.4@research.gla.ac.uk::70f715ac-d4d7-49df-a057-9aefb958ad4c" providerId="AD" clId="Web-{5AA7E080-5247-4218-BF41-B30A580818C6}" dt="2018-05-21T11:33:40.727" v="144" actId="1076"/>
          <ac:spMkLst>
            <pc:docMk/>
            <pc:sldMk cId="3662855270" sldId="282"/>
            <ac:spMk id="3" creationId="{6D4283BA-D4B0-4AEE-8F59-B6D3D3E60CC8}"/>
          </ac:spMkLst>
        </pc:spChg>
        <pc:spChg chg="add mod">
          <ac:chgData name="Abeer Farouk Tawfeek Ali" userId="S::a.ali.4@research.gla.ac.uk::70f715ac-d4d7-49df-a057-9aefb958ad4c" providerId="AD" clId="Web-{5AA7E080-5247-4218-BF41-B30A580818C6}" dt="2018-05-21T11:33:49.993" v="146" actId="1076"/>
          <ac:spMkLst>
            <pc:docMk/>
            <pc:sldMk cId="3662855270" sldId="282"/>
            <ac:spMk id="7" creationId="{2703DB3C-42D3-4AB0-B189-C6898AC586E2}"/>
          </ac:spMkLst>
        </pc:spChg>
        <pc:spChg chg="add">
          <ac:chgData name="Abeer Farouk Tawfeek Ali" userId="S::a.ali.4@research.gla.ac.uk::70f715ac-d4d7-49df-a057-9aefb958ad4c" providerId="AD" clId="Web-{5AA7E080-5247-4218-BF41-B30A580818C6}" dt="2018-05-21T11:33:50.086" v="148" actId="1076"/>
          <ac:spMkLst>
            <pc:docMk/>
            <pc:sldMk cId="3662855270" sldId="282"/>
            <ac:spMk id="11" creationId="{C6F2041D-F10B-45FD-9E76-EAB5C76300CF}"/>
          </ac:spMkLst>
        </pc:spChg>
        <pc:picChg chg="add mod">
          <ac:chgData name="Abeer Farouk Tawfeek Ali" userId="S::a.ali.4@research.gla.ac.uk::70f715ac-d4d7-49df-a057-9aefb958ad4c" providerId="AD" clId="Web-{5AA7E080-5247-4218-BF41-B30A580818C6}" dt="2018-05-21T11:41:05.748" v="152" actId="14100"/>
          <ac:picMkLst>
            <pc:docMk/>
            <pc:sldMk cId="3662855270" sldId="282"/>
            <ac:picMk id="5" creationId="{F990A61C-2810-4AC8-BCEA-94ED11E68E47}"/>
          </ac:picMkLst>
        </pc:picChg>
        <pc:picChg chg="add mod">
          <ac:chgData name="Abeer Farouk Tawfeek Ali" userId="S::a.ali.4@research.gla.ac.uk::70f715ac-d4d7-49df-a057-9aefb958ad4c" providerId="AD" clId="Web-{5AA7E080-5247-4218-BF41-B30A580818C6}" dt="2018-05-21T11:41:18.983" v="154" actId="1076"/>
          <ac:picMkLst>
            <pc:docMk/>
            <pc:sldMk cId="3662855270" sldId="282"/>
            <ac:picMk id="9" creationId="{784FF2C6-B244-435F-BE3C-B70A5BEEDA7F}"/>
          </ac:picMkLst>
        </pc:picChg>
        <pc:picChg chg="add">
          <ac:chgData name="Abeer Farouk Tawfeek Ali" userId="S::a.ali.4@research.gla.ac.uk::70f715ac-d4d7-49df-a057-9aefb958ad4c" providerId="AD" clId="Web-{5AA7E080-5247-4218-BF41-B30A580818C6}" dt="2018-05-21T11:33:50.102" v="149" actId="1076"/>
          <ac:picMkLst>
            <pc:docMk/>
            <pc:sldMk cId="3662855270" sldId="282"/>
            <ac:picMk id="13" creationId="{389DB958-E5A9-4D12-9366-7BB1FC06EF0E}"/>
          </ac:picMkLst>
        </pc:picChg>
      </pc:sldChg>
    </pc:docChg>
  </pc:docChgLst>
  <pc:docChgLst>
    <pc:chgData name="Abeer Farouk Tawfeek Ali" userId="S::a.ali.4@research.gla.ac.uk::70f715ac-d4d7-49df-a057-9aefb958ad4c" providerId="AD" clId="Web-{38F1D33B-9CCA-41DB-8527-47AF873FEBD4}"/>
    <pc:docChg chg="delSld modSld">
      <pc:chgData name="Abeer Farouk Tawfeek Ali" userId="S::a.ali.4@research.gla.ac.uk::70f715ac-d4d7-49df-a057-9aefb958ad4c" providerId="AD" clId="Web-{38F1D33B-9CCA-41DB-8527-47AF873FEBD4}" dt="2018-05-22T11:55:17.903" v="121" actId="14100"/>
      <pc:docMkLst>
        <pc:docMk/>
      </pc:docMkLst>
      <pc:sldChg chg="delSp modSp">
        <pc:chgData name="Abeer Farouk Tawfeek Ali" userId="S::a.ali.4@research.gla.ac.uk::70f715ac-d4d7-49df-a057-9aefb958ad4c" providerId="AD" clId="Web-{38F1D33B-9CCA-41DB-8527-47AF873FEBD4}" dt="2018-05-22T11:28:33.961" v="119" actId="14100"/>
        <pc:sldMkLst>
          <pc:docMk/>
          <pc:sldMk cId="1750202402" sldId="260"/>
        </pc:sldMkLst>
        <pc:spChg chg="mod">
          <ac:chgData name="Abeer Farouk Tawfeek Ali" userId="S::a.ali.4@research.gla.ac.uk::70f715ac-d4d7-49df-a057-9aefb958ad4c" providerId="AD" clId="Web-{38F1D33B-9CCA-41DB-8527-47AF873FEBD4}" dt="2018-05-22T11:23:03.325" v="4" actId="20577"/>
          <ac:spMkLst>
            <pc:docMk/>
            <pc:sldMk cId="1750202402" sldId="260"/>
            <ac:spMk id="2" creationId="{00000000-0000-0000-0000-000000000000}"/>
          </ac:spMkLst>
        </pc:spChg>
        <pc:spChg chg="del mod">
          <ac:chgData name="Abeer Farouk Tawfeek Ali" userId="S::a.ali.4@research.gla.ac.uk::70f715ac-d4d7-49df-a057-9aefb958ad4c" providerId="AD" clId="Web-{38F1D33B-9CCA-41DB-8527-47AF873FEBD4}" dt="2018-05-22T11:28:01.852" v="107"/>
          <ac:spMkLst>
            <pc:docMk/>
            <pc:sldMk cId="1750202402" sldId="260"/>
            <ac:spMk id="12" creationId="{7216836B-4E01-410C-821D-8A071A4CE1F2}"/>
          </ac:spMkLst>
        </pc:spChg>
        <pc:spChg chg="mod">
          <ac:chgData name="Abeer Farouk Tawfeek Ali" userId="S::a.ali.4@research.gla.ac.uk::70f715ac-d4d7-49df-a057-9aefb958ad4c" providerId="AD" clId="Web-{38F1D33B-9CCA-41DB-8527-47AF873FEBD4}" dt="2018-05-22T11:28:33.961" v="119" actId="14100"/>
          <ac:spMkLst>
            <pc:docMk/>
            <pc:sldMk cId="1750202402" sldId="260"/>
            <ac:spMk id="16" creationId="{883120A6-BAE9-4F08-87E9-E683188E7EF2}"/>
          </ac:spMkLst>
        </pc:spChg>
      </pc:sldChg>
      <pc:sldChg chg="del">
        <pc:chgData name="Abeer Farouk Tawfeek Ali" userId="S::a.ali.4@research.gla.ac.uk::70f715ac-d4d7-49df-a057-9aefb958ad4c" providerId="AD" clId="Web-{38F1D33B-9CCA-41DB-8527-47AF873FEBD4}" dt="2018-05-22T11:55:06.669" v="120"/>
        <pc:sldMkLst>
          <pc:docMk/>
          <pc:sldMk cId="3475217255" sldId="271"/>
        </pc:sldMkLst>
      </pc:sldChg>
      <pc:sldChg chg="modSp">
        <pc:chgData name="Abeer Farouk Tawfeek Ali" userId="S::a.ali.4@research.gla.ac.uk::70f715ac-d4d7-49df-a057-9aefb958ad4c" providerId="AD" clId="Web-{38F1D33B-9CCA-41DB-8527-47AF873FEBD4}" dt="2018-05-22T11:55:17.903" v="121" actId="14100"/>
        <pc:sldMkLst>
          <pc:docMk/>
          <pc:sldMk cId="3662855270" sldId="282"/>
        </pc:sldMkLst>
        <pc:picChg chg="mod">
          <ac:chgData name="Abeer Farouk Tawfeek Ali" userId="S::a.ali.4@research.gla.ac.uk::70f715ac-d4d7-49df-a057-9aefb958ad4c" providerId="AD" clId="Web-{38F1D33B-9CCA-41DB-8527-47AF873FEBD4}" dt="2018-05-22T11:55:17.903" v="121" actId="14100"/>
          <ac:picMkLst>
            <pc:docMk/>
            <pc:sldMk cId="3662855270" sldId="282"/>
            <ac:picMk id="9" creationId="{784FF2C6-B244-435F-BE3C-B70A5BEEDA7F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021361-94D9-4C71-A71E-B51AFB35E030}" type="doc">
      <dgm:prSet loTypeId="urn:microsoft.com/office/officeart/2005/8/layout/list1" loCatId="list" qsTypeId="urn:microsoft.com/office/officeart/2005/8/quickstyle/simple2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B114F492-9253-4368-81DE-D021E310A980}">
      <dgm:prSet phldrT="[Text]"/>
      <dgm:spPr/>
      <dgm:t>
        <a:bodyPr/>
        <a:lstStyle/>
        <a:p>
          <a:r>
            <a:rPr lang="en-US" dirty="0"/>
            <a:t>Fixed allocation</a:t>
          </a:r>
        </a:p>
      </dgm:t>
    </dgm:pt>
    <dgm:pt modelId="{ACDFCEE6-AE4E-4754-950F-9CC590479F9F}" type="parTrans" cxnId="{DF22B6D0-4965-4C4D-BF86-580FCBE3119D}">
      <dgm:prSet/>
      <dgm:spPr/>
      <dgm:t>
        <a:bodyPr/>
        <a:lstStyle/>
        <a:p>
          <a:endParaRPr lang="en-US"/>
        </a:p>
      </dgm:t>
    </dgm:pt>
    <dgm:pt modelId="{126F4A32-A51A-45AE-B4B6-CF6E81017C0A}" type="sibTrans" cxnId="{DF22B6D0-4965-4C4D-BF86-580FCBE3119D}">
      <dgm:prSet/>
      <dgm:spPr/>
      <dgm:t>
        <a:bodyPr/>
        <a:lstStyle/>
        <a:p>
          <a:endParaRPr lang="en-US"/>
        </a:p>
      </dgm:t>
    </dgm:pt>
    <dgm:pt modelId="{7B624B25-F0D0-490A-90BC-A52BAA36B488}">
      <dgm:prSet phldrT="[Text]"/>
      <dgm:spPr/>
      <dgm:t>
        <a:bodyPr/>
        <a:lstStyle/>
        <a:p>
          <a:r>
            <a:rPr lang="en-GB" dirty="0"/>
            <a:t>Centralized &amp;</a:t>
          </a:r>
          <a:r>
            <a:rPr lang="en-US" dirty="0"/>
            <a:t> Monolithic systems</a:t>
          </a:r>
        </a:p>
      </dgm:t>
    </dgm:pt>
    <dgm:pt modelId="{21FB11DE-1705-4096-AD98-0F867EF6A37D}" type="parTrans" cxnId="{16C4B9A9-5680-4651-9136-51C9B56952F8}">
      <dgm:prSet/>
      <dgm:spPr/>
      <dgm:t>
        <a:bodyPr/>
        <a:lstStyle/>
        <a:p>
          <a:endParaRPr lang="en-US"/>
        </a:p>
      </dgm:t>
    </dgm:pt>
    <dgm:pt modelId="{07756A8D-98E4-49C7-90C8-E9BE0C04C366}" type="sibTrans" cxnId="{16C4B9A9-5680-4651-9136-51C9B56952F8}">
      <dgm:prSet/>
      <dgm:spPr/>
      <dgm:t>
        <a:bodyPr/>
        <a:lstStyle/>
        <a:p>
          <a:endParaRPr lang="en-US"/>
        </a:p>
      </dgm:t>
    </dgm:pt>
    <dgm:pt modelId="{C298BA43-004E-4690-A57C-746FA9C3B614}">
      <dgm:prSet phldrT="[Text]"/>
      <dgm:spPr/>
      <dgm:t>
        <a:bodyPr/>
        <a:lstStyle/>
        <a:p>
          <a:r>
            <a:rPr lang="en-US" sz="3400" dirty="0"/>
            <a:t>Limited extent of functionality</a:t>
          </a:r>
        </a:p>
      </dgm:t>
    </dgm:pt>
    <dgm:pt modelId="{5DB7B87B-4FC7-41B9-B21A-DFECC0EC411D}" type="parTrans" cxnId="{681E30D4-DAA2-4585-B1DE-032656F295F2}">
      <dgm:prSet/>
      <dgm:spPr/>
      <dgm:t>
        <a:bodyPr/>
        <a:lstStyle/>
        <a:p>
          <a:endParaRPr lang="en-US"/>
        </a:p>
      </dgm:t>
    </dgm:pt>
    <dgm:pt modelId="{137EB3DA-AFF5-4DEB-ACE5-C0036F59B44B}" type="sibTrans" cxnId="{681E30D4-DAA2-4585-B1DE-032656F295F2}">
      <dgm:prSet/>
      <dgm:spPr/>
      <dgm:t>
        <a:bodyPr/>
        <a:lstStyle/>
        <a:p>
          <a:endParaRPr lang="en-US"/>
        </a:p>
      </dgm:t>
    </dgm:pt>
    <dgm:pt modelId="{D7FFDE39-4079-4962-ADAF-7BE1A53CA4EA}">
      <dgm:prSet phldrT="[Text]"/>
      <dgm:spPr/>
      <dgm:t>
        <a:bodyPr/>
        <a:lstStyle/>
        <a:p>
          <a:r>
            <a:rPr lang="en-US" sz="3400" dirty="0"/>
            <a:t>Expensive</a:t>
          </a:r>
        </a:p>
      </dgm:t>
    </dgm:pt>
    <dgm:pt modelId="{0872717F-4726-410D-B66B-7BE3D53CCD55}" type="parTrans" cxnId="{352CAFF5-0CDE-4B59-A51B-498A1CA8489D}">
      <dgm:prSet/>
      <dgm:spPr/>
    </dgm:pt>
    <dgm:pt modelId="{ECF99C31-F966-45FD-8CE5-C19C2673247B}" type="sibTrans" cxnId="{352CAFF5-0CDE-4B59-A51B-498A1CA8489D}">
      <dgm:prSet/>
      <dgm:spPr/>
    </dgm:pt>
    <dgm:pt modelId="{5F064F31-8AD9-43BC-9EFC-DBC52566AFCC}">
      <dgm:prSet phldrT="[Text]"/>
      <dgm:spPr/>
      <dgm:t>
        <a:bodyPr/>
        <a:lstStyle/>
        <a:p>
          <a:r>
            <a:rPr lang="en-US" sz="3400" dirty="0"/>
            <a:t>Vendor lock-in</a:t>
          </a:r>
        </a:p>
      </dgm:t>
    </dgm:pt>
    <dgm:pt modelId="{F242CB47-4212-4709-B374-5C93260F85D9}" type="parTrans" cxnId="{C738E383-0559-4711-86F0-D4523AA08981}">
      <dgm:prSet/>
      <dgm:spPr/>
    </dgm:pt>
    <dgm:pt modelId="{A64E9C28-49D1-4DB6-97C4-CD9831B80490}" type="sibTrans" cxnId="{C738E383-0559-4711-86F0-D4523AA08981}">
      <dgm:prSet/>
      <dgm:spPr/>
    </dgm:pt>
    <dgm:pt modelId="{3EC3DE93-D28E-441A-8034-E5AE4022FEBA}" type="pres">
      <dgm:prSet presAssocID="{1B021361-94D9-4C71-A71E-B51AFB35E030}" presName="linear" presStyleCnt="0">
        <dgm:presLayoutVars>
          <dgm:dir/>
          <dgm:animLvl val="lvl"/>
          <dgm:resizeHandles val="exact"/>
        </dgm:presLayoutVars>
      </dgm:prSet>
      <dgm:spPr/>
    </dgm:pt>
    <dgm:pt modelId="{4822B0E9-99ED-4BFB-9968-C50502997CFE}" type="pres">
      <dgm:prSet presAssocID="{B114F492-9253-4368-81DE-D021E310A980}" presName="parentLin" presStyleCnt="0"/>
      <dgm:spPr/>
    </dgm:pt>
    <dgm:pt modelId="{1E0166A4-1B63-440C-8570-8F5E322FE559}" type="pres">
      <dgm:prSet presAssocID="{B114F492-9253-4368-81DE-D021E310A980}" presName="parentLeftMargin" presStyleLbl="node1" presStyleIdx="0" presStyleCnt="5"/>
      <dgm:spPr/>
    </dgm:pt>
    <dgm:pt modelId="{E7AB6958-A624-4E8E-8E0F-E5CB1D76DB89}" type="pres">
      <dgm:prSet presAssocID="{B114F492-9253-4368-81DE-D021E310A980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52A3EC7C-3677-496C-9E08-3F374D258FAA}" type="pres">
      <dgm:prSet presAssocID="{B114F492-9253-4368-81DE-D021E310A980}" presName="negativeSpace" presStyleCnt="0"/>
      <dgm:spPr/>
    </dgm:pt>
    <dgm:pt modelId="{34BCC79D-2075-413E-B75D-ED9B1CACCCFC}" type="pres">
      <dgm:prSet presAssocID="{B114F492-9253-4368-81DE-D021E310A980}" presName="childText" presStyleLbl="conFgAcc1" presStyleIdx="0" presStyleCnt="5">
        <dgm:presLayoutVars>
          <dgm:bulletEnabled val="1"/>
        </dgm:presLayoutVars>
      </dgm:prSet>
      <dgm:spPr/>
    </dgm:pt>
    <dgm:pt modelId="{B332D0DF-8720-4F0E-B713-5C2256F1D463}" type="pres">
      <dgm:prSet presAssocID="{126F4A32-A51A-45AE-B4B6-CF6E81017C0A}" presName="spaceBetweenRectangles" presStyleCnt="0"/>
      <dgm:spPr/>
    </dgm:pt>
    <dgm:pt modelId="{D7D91924-B446-4C0F-AF20-3517FC447119}" type="pres">
      <dgm:prSet presAssocID="{7B624B25-F0D0-490A-90BC-A52BAA36B488}" presName="parentLin" presStyleCnt="0"/>
      <dgm:spPr/>
    </dgm:pt>
    <dgm:pt modelId="{8A49391C-37A3-4188-8B75-73B609A75325}" type="pres">
      <dgm:prSet presAssocID="{7B624B25-F0D0-490A-90BC-A52BAA36B488}" presName="parentLeftMargin" presStyleLbl="node1" presStyleIdx="0" presStyleCnt="5"/>
      <dgm:spPr/>
    </dgm:pt>
    <dgm:pt modelId="{7B4AA0F1-FAB8-4E40-95F3-78D28F55AE43}" type="pres">
      <dgm:prSet presAssocID="{7B624B25-F0D0-490A-90BC-A52BAA36B488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0BD2C1E5-2BF1-4E01-9B8A-C2105910085B}" type="pres">
      <dgm:prSet presAssocID="{7B624B25-F0D0-490A-90BC-A52BAA36B488}" presName="negativeSpace" presStyleCnt="0"/>
      <dgm:spPr/>
    </dgm:pt>
    <dgm:pt modelId="{4CCD75AD-E971-487A-94A2-A25DE97CE1BD}" type="pres">
      <dgm:prSet presAssocID="{7B624B25-F0D0-490A-90BC-A52BAA36B488}" presName="childText" presStyleLbl="conFgAcc1" presStyleIdx="1" presStyleCnt="5">
        <dgm:presLayoutVars>
          <dgm:bulletEnabled val="1"/>
        </dgm:presLayoutVars>
      </dgm:prSet>
      <dgm:spPr/>
    </dgm:pt>
    <dgm:pt modelId="{D97A561D-315A-4FE1-8390-FA20E0E62219}" type="pres">
      <dgm:prSet presAssocID="{07756A8D-98E4-49C7-90C8-E9BE0C04C366}" presName="spaceBetweenRectangles" presStyleCnt="0"/>
      <dgm:spPr/>
    </dgm:pt>
    <dgm:pt modelId="{D30C2A48-1C1E-4CE2-8B83-D872F98C78CB}" type="pres">
      <dgm:prSet presAssocID="{C298BA43-004E-4690-A57C-746FA9C3B614}" presName="parentLin" presStyleCnt="0"/>
      <dgm:spPr/>
    </dgm:pt>
    <dgm:pt modelId="{20664E25-3698-4CBA-8E28-C515A09EA764}" type="pres">
      <dgm:prSet presAssocID="{C298BA43-004E-4690-A57C-746FA9C3B614}" presName="parentLeftMargin" presStyleLbl="node1" presStyleIdx="1" presStyleCnt="5"/>
      <dgm:spPr/>
    </dgm:pt>
    <dgm:pt modelId="{466D4CF2-611B-47D8-8690-E5B0ADCE4924}" type="pres">
      <dgm:prSet presAssocID="{C298BA43-004E-4690-A57C-746FA9C3B614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18BEF549-1EBF-47B6-A82D-6788387D3465}" type="pres">
      <dgm:prSet presAssocID="{C298BA43-004E-4690-A57C-746FA9C3B614}" presName="negativeSpace" presStyleCnt="0"/>
      <dgm:spPr/>
    </dgm:pt>
    <dgm:pt modelId="{77639746-1407-4CCB-B535-ACE31BE9CB6A}" type="pres">
      <dgm:prSet presAssocID="{C298BA43-004E-4690-A57C-746FA9C3B614}" presName="childText" presStyleLbl="conFgAcc1" presStyleIdx="2" presStyleCnt="5">
        <dgm:presLayoutVars>
          <dgm:bulletEnabled val="1"/>
        </dgm:presLayoutVars>
      </dgm:prSet>
      <dgm:spPr/>
    </dgm:pt>
    <dgm:pt modelId="{654C4EF5-B62E-428B-A035-8D03D52E2396}" type="pres">
      <dgm:prSet presAssocID="{137EB3DA-AFF5-4DEB-ACE5-C0036F59B44B}" presName="spaceBetweenRectangles" presStyleCnt="0"/>
      <dgm:spPr/>
    </dgm:pt>
    <dgm:pt modelId="{A99397EA-30F6-482B-A33C-6773E60C516B}" type="pres">
      <dgm:prSet presAssocID="{5F064F31-8AD9-43BC-9EFC-DBC52566AFCC}" presName="parentLin" presStyleCnt="0"/>
      <dgm:spPr/>
    </dgm:pt>
    <dgm:pt modelId="{D4BC1774-D093-4AE0-9A19-E1EE584D691E}" type="pres">
      <dgm:prSet presAssocID="{5F064F31-8AD9-43BC-9EFC-DBC52566AFCC}" presName="parentLeftMargin" presStyleLbl="node1" presStyleIdx="2" presStyleCnt="5"/>
      <dgm:spPr/>
    </dgm:pt>
    <dgm:pt modelId="{64D82E1A-7FC1-4CD2-B551-F8959DEFF5B3}" type="pres">
      <dgm:prSet presAssocID="{5F064F31-8AD9-43BC-9EFC-DBC52566AFCC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70491403-2BA3-42EE-93A1-18BEBB52F768}" type="pres">
      <dgm:prSet presAssocID="{5F064F31-8AD9-43BC-9EFC-DBC52566AFCC}" presName="negativeSpace" presStyleCnt="0"/>
      <dgm:spPr/>
    </dgm:pt>
    <dgm:pt modelId="{FB91C7D6-308F-42EF-8D20-0861A8DCD791}" type="pres">
      <dgm:prSet presAssocID="{5F064F31-8AD9-43BC-9EFC-DBC52566AFCC}" presName="childText" presStyleLbl="conFgAcc1" presStyleIdx="3" presStyleCnt="5">
        <dgm:presLayoutVars>
          <dgm:bulletEnabled val="1"/>
        </dgm:presLayoutVars>
      </dgm:prSet>
      <dgm:spPr/>
    </dgm:pt>
    <dgm:pt modelId="{9FC80B46-7132-4077-B66A-B89DE621F7D5}" type="pres">
      <dgm:prSet presAssocID="{A64E9C28-49D1-4DB6-97C4-CD9831B80490}" presName="spaceBetweenRectangles" presStyleCnt="0"/>
      <dgm:spPr/>
    </dgm:pt>
    <dgm:pt modelId="{5035A1EF-D8BD-4D05-8B70-EB932D92AA39}" type="pres">
      <dgm:prSet presAssocID="{D7FFDE39-4079-4962-ADAF-7BE1A53CA4EA}" presName="parentLin" presStyleCnt="0"/>
      <dgm:spPr/>
    </dgm:pt>
    <dgm:pt modelId="{1987C9E0-A944-4477-B614-3370A8D527B6}" type="pres">
      <dgm:prSet presAssocID="{D7FFDE39-4079-4962-ADAF-7BE1A53CA4EA}" presName="parentLeftMargin" presStyleLbl="node1" presStyleIdx="3" presStyleCnt="5"/>
      <dgm:spPr/>
    </dgm:pt>
    <dgm:pt modelId="{61638365-F0EE-48B4-A4ED-86E37EC5D732}" type="pres">
      <dgm:prSet presAssocID="{D7FFDE39-4079-4962-ADAF-7BE1A53CA4EA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5EDFDCCE-0B10-4EBF-8EF5-6192160C6121}" type="pres">
      <dgm:prSet presAssocID="{D7FFDE39-4079-4962-ADAF-7BE1A53CA4EA}" presName="negativeSpace" presStyleCnt="0"/>
      <dgm:spPr/>
    </dgm:pt>
    <dgm:pt modelId="{20564ADD-D94D-4B3D-990B-A11A1C97D565}" type="pres">
      <dgm:prSet presAssocID="{D7FFDE39-4079-4962-ADAF-7BE1A53CA4EA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936E7E06-A59C-4F52-BD50-2B23A9D650CD}" type="presOf" srcId="{B114F492-9253-4368-81DE-D021E310A980}" destId="{1E0166A4-1B63-440C-8570-8F5E322FE559}" srcOrd="0" destOrd="0" presId="urn:microsoft.com/office/officeart/2005/8/layout/list1"/>
    <dgm:cxn modelId="{4EEB3C40-4DEA-49FC-A392-C895957B48B8}" type="presOf" srcId="{D7FFDE39-4079-4962-ADAF-7BE1A53CA4EA}" destId="{1987C9E0-A944-4477-B614-3370A8D527B6}" srcOrd="0" destOrd="0" presId="urn:microsoft.com/office/officeart/2005/8/layout/list1"/>
    <dgm:cxn modelId="{6DFB2B62-BBCA-48F3-8196-E625151EEB1B}" type="presOf" srcId="{5F064F31-8AD9-43BC-9EFC-DBC52566AFCC}" destId="{64D82E1A-7FC1-4CD2-B551-F8959DEFF5B3}" srcOrd="1" destOrd="0" presId="urn:microsoft.com/office/officeart/2005/8/layout/list1"/>
    <dgm:cxn modelId="{DE760167-752B-44D6-A4C2-8F584AAB4009}" type="presOf" srcId="{C298BA43-004E-4690-A57C-746FA9C3B614}" destId="{466D4CF2-611B-47D8-8690-E5B0ADCE4924}" srcOrd="1" destOrd="0" presId="urn:microsoft.com/office/officeart/2005/8/layout/list1"/>
    <dgm:cxn modelId="{70A0E26C-D340-4366-8D25-4EEABFD2BE38}" type="presOf" srcId="{B114F492-9253-4368-81DE-D021E310A980}" destId="{E7AB6958-A624-4E8E-8E0F-E5CB1D76DB89}" srcOrd="1" destOrd="0" presId="urn:microsoft.com/office/officeart/2005/8/layout/list1"/>
    <dgm:cxn modelId="{3F2E6150-DF19-4CFD-AEBE-325E39E51109}" type="presOf" srcId="{1B021361-94D9-4C71-A71E-B51AFB35E030}" destId="{3EC3DE93-D28E-441A-8034-E5AE4022FEBA}" srcOrd="0" destOrd="0" presId="urn:microsoft.com/office/officeart/2005/8/layout/list1"/>
    <dgm:cxn modelId="{C738E383-0559-4711-86F0-D4523AA08981}" srcId="{1B021361-94D9-4C71-A71E-B51AFB35E030}" destId="{5F064F31-8AD9-43BC-9EFC-DBC52566AFCC}" srcOrd="3" destOrd="0" parTransId="{F242CB47-4212-4709-B374-5C93260F85D9}" sibTransId="{A64E9C28-49D1-4DB6-97C4-CD9831B80490}"/>
    <dgm:cxn modelId="{E172C794-8D01-42C4-9178-554F009CF166}" type="presOf" srcId="{D7FFDE39-4079-4962-ADAF-7BE1A53CA4EA}" destId="{61638365-F0EE-48B4-A4ED-86E37EC5D732}" srcOrd="1" destOrd="0" presId="urn:microsoft.com/office/officeart/2005/8/layout/list1"/>
    <dgm:cxn modelId="{16C4B9A9-5680-4651-9136-51C9B56952F8}" srcId="{1B021361-94D9-4C71-A71E-B51AFB35E030}" destId="{7B624B25-F0D0-490A-90BC-A52BAA36B488}" srcOrd="1" destOrd="0" parTransId="{21FB11DE-1705-4096-AD98-0F867EF6A37D}" sibTransId="{07756A8D-98E4-49C7-90C8-E9BE0C04C366}"/>
    <dgm:cxn modelId="{A6EC8EBA-B2DA-4D36-A721-7A22E3F9A10E}" type="presOf" srcId="{C298BA43-004E-4690-A57C-746FA9C3B614}" destId="{20664E25-3698-4CBA-8E28-C515A09EA764}" srcOrd="0" destOrd="0" presId="urn:microsoft.com/office/officeart/2005/8/layout/list1"/>
    <dgm:cxn modelId="{B99C88CE-7A16-47D1-AFAB-3B01E39DCB09}" type="presOf" srcId="{5F064F31-8AD9-43BC-9EFC-DBC52566AFCC}" destId="{D4BC1774-D093-4AE0-9A19-E1EE584D691E}" srcOrd="0" destOrd="0" presId="urn:microsoft.com/office/officeart/2005/8/layout/list1"/>
    <dgm:cxn modelId="{DF22B6D0-4965-4C4D-BF86-580FCBE3119D}" srcId="{1B021361-94D9-4C71-A71E-B51AFB35E030}" destId="{B114F492-9253-4368-81DE-D021E310A980}" srcOrd="0" destOrd="0" parTransId="{ACDFCEE6-AE4E-4754-950F-9CC590479F9F}" sibTransId="{126F4A32-A51A-45AE-B4B6-CF6E81017C0A}"/>
    <dgm:cxn modelId="{681E30D4-DAA2-4585-B1DE-032656F295F2}" srcId="{1B021361-94D9-4C71-A71E-B51AFB35E030}" destId="{C298BA43-004E-4690-A57C-746FA9C3B614}" srcOrd="2" destOrd="0" parTransId="{5DB7B87B-4FC7-41B9-B21A-DFECC0EC411D}" sibTransId="{137EB3DA-AFF5-4DEB-ACE5-C0036F59B44B}"/>
    <dgm:cxn modelId="{993598D8-D3B2-4435-BF66-CEA5D4E605C4}" type="presOf" srcId="{7B624B25-F0D0-490A-90BC-A52BAA36B488}" destId="{8A49391C-37A3-4188-8B75-73B609A75325}" srcOrd="0" destOrd="0" presId="urn:microsoft.com/office/officeart/2005/8/layout/list1"/>
    <dgm:cxn modelId="{B9189DE1-DED1-4126-BBA1-C572E6E1FDCF}" type="presOf" srcId="{7B624B25-F0D0-490A-90BC-A52BAA36B488}" destId="{7B4AA0F1-FAB8-4E40-95F3-78D28F55AE43}" srcOrd="1" destOrd="0" presId="urn:microsoft.com/office/officeart/2005/8/layout/list1"/>
    <dgm:cxn modelId="{352CAFF5-0CDE-4B59-A51B-498A1CA8489D}" srcId="{1B021361-94D9-4C71-A71E-B51AFB35E030}" destId="{D7FFDE39-4079-4962-ADAF-7BE1A53CA4EA}" srcOrd="4" destOrd="0" parTransId="{0872717F-4726-410D-B66B-7BE3D53CCD55}" sibTransId="{ECF99C31-F966-45FD-8CE5-C19C2673247B}"/>
    <dgm:cxn modelId="{EC22710E-EF47-49AF-AE62-5285789871A6}" type="presParOf" srcId="{3EC3DE93-D28E-441A-8034-E5AE4022FEBA}" destId="{4822B0E9-99ED-4BFB-9968-C50502997CFE}" srcOrd="0" destOrd="0" presId="urn:microsoft.com/office/officeart/2005/8/layout/list1"/>
    <dgm:cxn modelId="{AB6E7696-066A-4EF8-B14F-9FCD47874533}" type="presParOf" srcId="{4822B0E9-99ED-4BFB-9968-C50502997CFE}" destId="{1E0166A4-1B63-440C-8570-8F5E322FE559}" srcOrd="0" destOrd="0" presId="urn:microsoft.com/office/officeart/2005/8/layout/list1"/>
    <dgm:cxn modelId="{BCD43C3D-59FF-4901-8FD9-25664068FF75}" type="presParOf" srcId="{4822B0E9-99ED-4BFB-9968-C50502997CFE}" destId="{E7AB6958-A624-4E8E-8E0F-E5CB1D76DB89}" srcOrd="1" destOrd="0" presId="urn:microsoft.com/office/officeart/2005/8/layout/list1"/>
    <dgm:cxn modelId="{7C07E434-438F-4479-B85A-E86F02D623B7}" type="presParOf" srcId="{3EC3DE93-D28E-441A-8034-E5AE4022FEBA}" destId="{52A3EC7C-3677-496C-9E08-3F374D258FAA}" srcOrd="1" destOrd="0" presId="urn:microsoft.com/office/officeart/2005/8/layout/list1"/>
    <dgm:cxn modelId="{D009ABCF-0557-4AFB-A537-511B148DD4EB}" type="presParOf" srcId="{3EC3DE93-D28E-441A-8034-E5AE4022FEBA}" destId="{34BCC79D-2075-413E-B75D-ED9B1CACCCFC}" srcOrd="2" destOrd="0" presId="urn:microsoft.com/office/officeart/2005/8/layout/list1"/>
    <dgm:cxn modelId="{1883780E-A5FB-416C-9187-4F22CA734C7C}" type="presParOf" srcId="{3EC3DE93-D28E-441A-8034-E5AE4022FEBA}" destId="{B332D0DF-8720-4F0E-B713-5C2256F1D463}" srcOrd="3" destOrd="0" presId="urn:microsoft.com/office/officeart/2005/8/layout/list1"/>
    <dgm:cxn modelId="{CB939F6B-3AB5-4427-94CB-9A7EAA2BC770}" type="presParOf" srcId="{3EC3DE93-D28E-441A-8034-E5AE4022FEBA}" destId="{D7D91924-B446-4C0F-AF20-3517FC447119}" srcOrd="4" destOrd="0" presId="urn:microsoft.com/office/officeart/2005/8/layout/list1"/>
    <dgm:cxn modelId="{361084F3-AAAA-4520-A0CF-0CA1F2D7D464}" type="presParOf" srcId="{D7D91924-B446-4C0F-AF20-3517FC447119}" destId="{8A49391C-37A3-4188-8B75-73B609A75325}" srcOrd="0" destOrd="0" presId="urn:microsoft.com/office/officeart/2005/8/layout/list1"/>
    <dgm:cxn modelId="{079EF8DA-C50D-4DBD-BDE6-E2021420CDF2}" type="presParOf" srcId="{D7D91924-B446-4C0F-AF20-3517FC447119}" destId="{7B4AA0F1-FAB8-4E40-95F3-78D28F55AE43}" srcOrd="1" destOrd="0" presId="urn:microsoft.com/office/officeart/2005/8/layout/list1"/>
    <dgm:cxn modelId="{C4F4062E-E6BD-4FC0-9971-C482ABB29BD7}" type="presParOf" srcId="{3EC3DE93-D28E-441A-8034-E5AE4022FEBA}" destId="{0BD2C1E5-2BF1-4E01-9B8A-C2105910085B}" srcOrd="5" destOrd="0" presId="urn:microsoft.com/office/officeart/2005/8/layout/list1"/>
    <dgm:cxn modelId="{51D8DCF5-4C6E-4612-8F6A-22504176ED55}" type="presParOf" srcId="{3EC3DE93-D28E-441A-8034-E5AE4022FEBA}" destId="{4CCD75AD-E971-487A-94A2-A25DE97CE1BD}" srcOrd="6" destOrd="0" presId="urn:microsoft.com/office/officeart/2005/8/layout/list1"/>
    <dgm:cxn modelId="{C2FAEFC3-36A2-4D4D-89D0-CC6879384CA2}" type="presParOf" srcId="{3EC3DE93-D28E-441A-8034-E5AE4022FEBA}" destId="{D97A561D-315A-4FE1-8390-FA20E0E62219}" srcOrd="7" destOrd="0" presId="urn:microsoft.com/office/officeart/2005/8/layout/list1"/>
    <dgm:cxn modelId="{7D97C12E-DA50-4F5C-A1E7-60016B740A5C}" type="presParOf" srcId="{3EC3DE93-D28E-441A-8034-E5AE4022FEBA}" destId="{D30C2A48-1C1E-4CE2-8B83-D872F98C78CB}" srcOrd="8" destOrd="0" presId="urn:microsoft.com/office/officeart/2005/8/layout/list1"/>
    <dgm:cxn modelId="{CE41B277-49C7-48B9-8CA2-9640150A9D15}" type="presParOf" srcId="{D30C2A48-1C1E-4CE2-8B83-D872F98C78CB}" destId="{20664E25-3698-4CBA-8E28-C515A09EA764}" srcOrd="0" destOrd="0" presId="urn:microsoft.com/office/officeart/2005/8/layout/list1"/>
    <dgm:cxn modelId="{63B43642-3D28-4FFC-82F2-784FC22615A4}" type="presParOf" srcId="{D30C2A48-1C1E-4CE2-8B83-D872F98C78CB}" destId="{466D4CF2-611B-47D8-8690-E5B0ADCE4924}" srcOrd="1" destOrd="0" presId="urn:microsoft.com/office/officeart/2005/8/layout/list1"/>
    <dgm:cxn modelId="{364BC02C-36BF-4C16-BED5-CE391AA7778A}" type="presParOf" srcId="{3EC3DE93-D28E-441A-8034-E5AE4022FEBA}" destId="{18BEF549-1EBF-47B6-A82D-6788387D3465}" srcOrd="9" destOrd="0" presId="urn:microsoft.com/office/officeart/2005/8/layout/list1"/>
    <dgm:cxn modelId="{67EF77B1-64DE-4D3B-891E-5533116A0F9F}" type="presParOf" srcId="{3EC3DE93-D28E-441A-8034-E5AE4022FEBA}" destId="{77639746-1407-4CCB-B535-ACE31BE9CB6A}" srcOrd="10" destOrd="0" presId="urn:microsoft.com/office/officeart/2005/8/layout/list1"/>
    <dgm:cxn modelId="{04AFE2BC-7EDD-43AD-9D45-16DB896B5A38}" type="presParOf" srcId="{3EC3DE93-D28E-441A-8034-E5AE4022FEBA}" destId="{654C4EF5-B62E-428B-A035-8D03D52E2396}" srcOrd="11" destOrd="0" presId="urn:microsoft.com/office/officeart/2005/8/layout/list1"/>
    <dgm:cxn modelId="{34C459B3-0B12-4DF7-9E4C-7C5457CF609A}" type="presParOf" srcId="{3EC3DE93-D28E-441A-8034-E5AE4022FEBA}" destId="{A99397EA-30F6-482B-A33C-6773E60C516B}" srcOrd="12" destOrd="0" presId="urn:microsoft.com/office/officeart/2005/8/layout/list1"/>
    <dgm:cxn modelId="{BDA027B7-7A24-4C24-B3ED-46943AA4FE30}" type="presParOf" srcId="{A99397EA-30F6-482B-A33C-6773E60C516B}" destId="{D4BC1774-D093-4AE0-9A19-E1EE584D691E}" srcOrd="0" destOrd="0" presId="urn:microsoft.com/office/officeart/2005/8/layout/list1"/>
    <dgm:cxn modelId="{0066A94F-571F-4DE3-9125-0B5E8F6D212B}" type="presParOf" srcId="{A99397EA-30F6-482B-A33C-6773E60C516B}" destId="{64D82E1A-7FC1-4CD2-B551-F8959DEFF5B3}" srcOrd="1" destOrd="0" presId="urn:microsoft.com/office/officeart/2005/8/layout/list1"/>
    <dgm:cxn modelId="{59CB4C10-9F3B-44CF-8AF3-38E416EB5254}" type="presParOf" srcId="{3EC3DE93-D28E-441A-8034-E5AE4022FEBA}" destId="{70491403-2BA3-42EE-93A1-18BEBB52F768}" srcOrd="13" destOrd="0" presId="urn:microsoft.com/office/officeart/2005/8/layout/list1"/>
    <dgm:cxn modelId="{07CB23EC-4744-4E0C-8473-FDD6A8FF78F9}" type="presParOf" srcId="{3EC3DE93-D28E-441A-8034-E5AE4022FEBA}" destId="{FB91C7D6-308F-42EF-8D20-0861A8DCD791}" srcOrd="14" destOrd="0" presId="urn:microsoft.com/office/officeart/2005/8/layout/list1"/>
    <dgm:cxn modelId="{C72B298F-A581-4B22-BC37-60B291EA1FDB}" type="presParOf" srcId="{3EC3DE93-D28E-441A-8034-E5AE4022FEBA}" destId="{9FC80B46-7132-4077-B66A-B89DE621F7D5}" srcOrd="15" destOrd="0" presId="urn:microsoft.com/office/officeart/2005/8/layout/list1"/>
    <dgm:cxn modelId="{379E0987-4178-4ED4-8921-F51DFEE5670F}" type="presParOf" srcId="{3EC3DE93-D28E-441A-8034-E5AE4022FEBA}" destId="{5035A1EF-D8BD-4D05-8B70-EB932D92AA39}" srcOrd="16" destOrd="0" presId="urn:microsoft.com/office/officeart/2005/8/layout/list1"/>
    <dgm:cxn modelId="{05E35B7F-20FC-4C23-80A2-563FABA6E110}" type="presParOf" srcId="{5035A1EF-D8BD-4D05-8B70-EB932D92AA39}" destId="{1987C9E0-A944-4477-B614-3370A8D527B6}" srcOrd="0" destOrd="0" presId="urn:microsoft.com/office/officeart/2005/8/layout/list1"/>
    <dgm:cxn modelId="{6A3882DE-181F-4C37-9600-2699B438CDCF}" type="presParOf" srcId="{5035A1EF-D8BD-4D05-8B70-EB932D92AA39}" destId="{61638365-F0EE-48B4-A4ED-86E37EC5D732}" srcOrd="1" destOrd="0" presId="urn:microsoft.com/office/officeart/2005/8/layout/list1"/>
    <dgm:cxn modelId="{B7A3A639-489A-4166-9ADD-D1E387C1EBFF}" type="presParOf" srcId="{3EC3DE93-D28E-441A-8034-E5AE4022FEBA}" destId="{5EDFDCCE-0B10-4EBF-8EF5-6192160C6121}" srcOrd="17" destOrd="0" presId="urn:microsoft.com/office/officeart/2005/8/layout/list1"/>
    <dgm:cxn modelId="{32B87180-3E56-4B9B-908F-CDEBB89CB57A}" type="presParOf" srcId="{3EC3DE93-D28E-441A-8034-E5AE4022FEBA}" destId="{20564ADD-D94D-4B3D-990B-A11A1C97D565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021361-94D9-4C71-A71E-B51AFB35E030}" type="doc">
      <dgm:prSet loTypeId="urn:microsoft.com/office/officeart/2005/8/layout/list1" loCatId="list" qsTypeId="urn:microsoft.com/office/officeart/2005/8/quickstyle/simple2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B114F492-9253-4368-81DE-D021E310A980}">
      <dgm:prSet phldrT="[Text]"/>
      <dgm:spPr/>
      <dgm:t>
        <a:bodyPr/>
        <a:lstStyle/>
        <a:p>
          <a:r>
            <a:rPr lang="en-US" dirty="0"/>
            <a:t>Rapid and Flexible deployment</a:t>
          </a:r>
        </a:p>
      </dgm:t>
    </dgm:pt>
    <dgm:pt modelId="{ACDFCEE6-AE4E-4754-950F-9CC590479F9F}" type="parTrans" cxnId="{DF22B6D0-4965-4C4D-BF86-580FCBE3119D}">
      <dgm:prSet/>
      <dgm:spPr/>
      <dgm:t>
        <a:bodyPr/>
        <a:lstStyle/>
        <a:p>
          <a:endParaRPr lang="en-US"/>
        </a:p>
      </dgm:t>
    </dgm:pt>
    <dgm:pt modelId="{126F4A32-A51A-45AE-B4B6-CF6E81017C0A}" type="sibTrans" cxnId="{DF22B6D0-4965-4C4D-BF86-580FCBE3119D}">
      <dgm:prSet/>
      <dgm:spPr/>
      <dgm:t>
        <a:bodyPr/>
        <a:lstStyle/>
        <a:p>
          <a:endParaRPr lang="en-US"/>
        </a:p>
      </dgm:t>
    </dgm:pt>
    <dgm:pt modelId="{7B624B25-F0D0-490A-90BC-A52BAA36B488}">
      <dgm:prSet phldrT="[Text]"/>
      <dgm:spPr/>
      <dgm:t>
        <a:bodyPr/>
        <a:lstStyle/>
        <a:p>
          <a:r>
            <a:rPr lang="en-US" sz="3400" dirty="0"/>
            <a:t>Allow extension of functionality</a:t>
          </a:r>
          <a:endParaRPr lang="en-US" dirty="0"/>
        </a:p>
      </dgm:t>
    </dgm:pt>
    <dgm:pt modelId="{21FB11DE-1705-4096-AD98-0F867EF6A37D}" type="parTrans" cxnId="{16C4B9A9-5680-4651-9136-51C9B56952F8}">
      <dgm:prSet/>
      <dgm:spPr/>
      <dgm:t>
        <a:bodyPr/>
        <a:lstStyle/>
        <a:p>
          <a:endParaRPr lang="en-US"/>
        </a:p>
      </dgm:t>
    </dgm:pt>
    <dgm:pt modelId="{07756A8D-98E4-49C7-90C8-E9BE0C04C366}" type="sibTrans" cxnId="{16C4B9A9-5680-4651-9136-51C9B56952F8}">
      <dgm:prSet/>
      <dgm:spPr/>
      <dgm:t>
        <a:bodyPr/>
        <a:lstStyle/>
        <a:p>
          <a:endParaRPr lang="en-US"/>
        </a:p>
      </dgm:t>
    </dgm:pt>
    <dgm:pt modelId="{D7FFDE39-4079-4962-ADAF-7BE1A53CA4EA}">
      <dgm:prSet phldrT="[Text]"/>
      <dgm:spPr/>
      <dgm:t>
        <a:bodyPr/>
        <a:lstStyle/>
        <a:p>
          <a:r>
            <a:rPr lang="en-US" sz="3400" dirty="0"/>
            <a:t>Inexpensive compared to HW</a:t>
          </a:r>
        </a:p>
      </dgm:t>
    </dgm:pt>
    <dgm:pt modelId="{0872717F-4726-410D-B66B-7BE3D53CCD55}" type="parTrans" cxnId="{352CAFF5-0CDE-4B59-A51B-498A1CA8489D}">
      <dgm:prSet/>
      <dgm:spPr/>
    </dgm:pt>
    <dgm:pt modelId="{ECF99C31-F966-45FD-8CE5-C19C2673247B}" type="sibTrans" cxnId="{352CAFF5-0CDE-4B59-A51B-498A1CA8489D}">
      <dgm:prSet/>
      <dgm:spPr/>
    </dgm:pt>
    <dgm:pt modelId="{5F064F31-8AD9-43BC-9EFC-DBC52566AFCC}">
      <dgm:prSet phldrT="[Text]"/>
      <dgm:spPr/>
      <dgm:t>
        <a:bodyPr/>
        <a:lstStyle/>
        <a:p>
          <a:r>
            <a:rPr lang="en-US" sz="3400" dirty="0"/>
            <a:t>No Vendor lock-in</a:t>
          </a:r>
        </a:p>
      </dgm:t>
    </dgm:pt>
    <dgm:pt modelId="{F242CB47-4212-4709-B374-5C93260F85D9}" type="parTrans" cxnId="{C738E383-0559-4711-86F0-D4523AA08981}">
      <dgm:prSet/>
      <dgm:spPr/>
    </dgm:pt>
    <dgm:pt modelId="{A64E9C28-49D1-4DB6-97C4-CD9831B80490}" type="sibTrans" cxnId="{C738E383-0559-4711-86F0-D4523AA08981}">
      <dgm:prSet/>
      <dgm:spPr/>
    </dgm:pt>
    <dgm:pt modelId="{BB1BE341-0103-493E-979A-43786F67B2BB}">
      <dgm:prSet phldrT="[Text]"/>
      <dgm:spPr/>
      <dgm:t>
        <a:bodyPr/>
        <a:lstStyle/>
        <a:p>
          <a:r>
            <a:rPr lang="en-US" dirty="0"/>
            <a:t>Scalable resources</a:t>
          </a:r>
        </a:p>
      </dgm:t>
    </dgm:pt>
    <dgm:pt modelId="{2F37BC2D-7363-444F-B2F0-BC109A2F6563}" type="parTrans" cxnId="{942930B0-DDEA-4316-9E15-E123A8ABA120}">
      <dgm:prSet/>
      <dgm:spPr/>
    </dgm:pt>
    <dgm:pt modelId="{EA534FA4-1D20-42C3-9D58-52B693A819C3}" type="sibTrans" cxnId="{942930B0-DDEA-4316-9E15-E123A8ABA120}">
      <dgm:prSet/>
      <dgm:spPr/>
    </dgm:pt>
    <dgm:pt modelId="{3EC3DE93-D28E-441A-8034-E5AE4022FEBA}" type="pres">
      <dgm:prSet presAssocID="{1B021361-94D9-4C71-A71E-B51AFB35E030}" presName="linear" presStyleCnt="0">
        <dgm:presLayoutVars>
          <dgm:dir/>
          <dgm:animLvl val="lvl"/>
          <dgm:resizeHandles val="exact"/>
        </dgm:presLayoutVars>
      </dgm:prSet>
      <dgm:spPr/>
    </dgm:pt>
    <dgm:pt modelId="{4822B0E9-99ED-4BFB-9968-C50502997CFE}" type="pres">
      <dgm:prSet presAssocID="{B114F492-9253-4368-81DE-D021E310A980}" presName="parentLin" presStyleCnt="0"/>
      <dgm:spPr/>
    </dgm:pt>
    <dgm:pt modelId="{1E0166A4-1B63-440C-8570-8F5E322FE559}" type="pres">
      <dgm:prSet presAssocID="{B114F492-9253-4368-81DE-D021E310A980}" presName="parentLeftMargin" presStyleLbl="node1" presStyleIdx="0" presStyleCnt="5"/>
      <dgm:spPr/>
    </dgm:pt>
    <dgm:pt modelId="{E7AB6958-A624-4E8E-8E0F-E5CB1D76DB89}" type="pres">
      <dgm:prSet presAssocID="{B114F492-9253-4368-81DE-D021E310A980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52A3EC7C-3677-496C-9E08-3F374D258FAA}" type="pres">
      <dgm:prSet presAssocID="{B114F492-9253-4368-81DE-D021E310A980}" presName="negativeSpace" presStyleCnt="0"/>
      <dgm:spPr/>
    </dgm:pt>
    <dgm:pt modelId="{34BCC79D-2075-413E-B75D-ED9B1CACCCFC}" type="pres">
      <dgm:prSet presAssocID="{B114F492-9253-4368-81DE-D021E310A980}" presName="childText" presStyleLbl="conFgAcc1" presStyleIdx="0" presStyleCnt="5">
        <dgm:presLayoutVars>
          <dgm:bulletEnabled val="1"/>
        </dgm:presLayoutVars>
      </dgm:prSet>
      <dgm:spPr/>
    </dgm:pt>
    <dgm:pt modelId="{B332D0DF-8720-4F0E-B713-5C2256F1D463}" type="pres">
      <dgm:prSet presAssocID="{126F4A32-A51A-45AE-B4B6-CF6E81017C0A}" presName="spaceBetweenRectangles" presStyleCnt="0"/>
      <dgm:spPr/>
    </dgm:pt>
    <dgm:pt modelId="{C13F448B-0E08-4196-8F89-DD3C8D8617E7}" type="pres">
      <dgm:prSet presAssocID="{BB1BE341-0103-493E-979A-43786F67B2BB}" presName="parentLin" presStyleCnt="0"/>
      <dgm:spPr/>
    </dgm:pt>
    <dgm:pt modelId="{131061E1-E0BB-422C-87F5-63A0D068456E}" type="pres">
      <dgm:prSet presAssocID="{BB1BE341-0103-493E-979A-43786F67B2BB}" presName="parentLeftMargin" presStyleLbl="node1" presStyleIdx="0" presStyleCnt="5"/>
      <dgm:spPr/>
    </dgm:pt>
    <dgm:pt modelId="{BF66BBB4-EE07-4009-A237-A84E24D8010C}" type="pres">
      <dgm:prSet presAssocID="{BB1BE341-0103-493E-979A-43786F67B2BB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0C750F51-872C-4482-8A6F-8BD277A2791A}" type="pres">
      <dgm:prSet presAssocID="{BB1BE341-0103-493E-979A-43786F67B2BB}" presName="negativeSpace" presStyleCnt="0"/>
      <dgm:spPr/>
    </dgm:pt>
    <dgm:pt modelId="{EFB5179B-AF34-4AE6-B416-3A89ED670C63}" type="pres">
      <dgm:prSet presAssocID="{BB1BE341-0103-493E-979A-43786F67B2BB}" presName="childText" presStyleLbl="conFgAcc1" presStyleIdx="1" presStyleCnt="5">
        <dgm:presLayoutVars>
          <dgm:bulletEnabled val="1"/>
        </dgm:presLayoutVars>
      </dgm:prSet>
      <dgm:spPr/>
    </dgm:pt>
    <dgm:pt modelId="{C280F56B-E02D-42F4-A753-F42AFF5A7F8A}" type="pres">
      <dgm:prSet presAssocID="{EA534FA4-1D20-42C3-9D58-52B693A819C3}" presName="spaceBetweenRectangles" presStyleCnt="0"/>
      <dgm:spPr/>
    </dgm:pt>
    <dgm:pt modelId="{D7D91924-B446-4C0F-AF20-3517FC447119}" type="pres">
      <dgm:prSet presAssocID="{7B624B25-F0D0-490A-90BC-A52BAA36B488}" presName="parentLin" presStyleCnt="0"/>
      <dgm:spPr/>
    </dgm:pt>
    <dgm:pt modelId="{8A49391C-37A3-4188-8B75-73B609A75325}" type="pres">
      <dgm:prSet presAssocID="{7B624B25-F0D0-490A-90BC-A52BAA36B488}" presName="parentLeftMargin" presStyleLbl="node1" presStyleIdx="1" presStyleCnt="5"/>
      <dgm:spPr/>
    </dgm:pt>
    <dgm:pt modelId="{7B4AA0F1-FAB8-4E40-95F3-78D28F55AE43}" type="pres">
      <dgm:prSet presAssocID="{7B624B25-F0D0-490A-90BC-A52BAA36B488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0BD2C1E5-2BF1-4E01-9B8A-C2105910085B}" type="pres">
      <dgm:prSet presAssocID="{7B624B25-F0D0-490A-90BC-A52BAA36B488}" presName="negativeSpace" presStyleCnt="0"/>
      <dgm:spPr/>
    </dgm:pt>
    <dgm:pt modelId="{4CCD75AD-E971-487A-94A2-A25DE97CE1BD}" type="pres">
      <dgm:prSet presAssocID="{7B624B25-F0D0-490A-90BC-A52BAA36B488}" presName="childText" presStyleLbl="conFgAcc1" presStyleIdx="2" presStyleCnt="5">
        <dgm:presLayoutVars>
          <dgm:bulletEnabled val="1"/>
        </dgm:presLayoutVars>
      </dgm:prSet>
      <dgm:spPr/>
    </dgm:pt>
    <dgm:pt modelId="{D97A561D-315A-4FE1-8390-FA20E0E62219}" type="pres">
      <dgm:prSet presAssocID="{07756A8D-98E4-49C7-90C8-E9BE0C04C366}" presName="spaceBetweenRectangles" presStyleCnt="0"/>
      <dgm:spPr/>
    </dgm:pt>
    <dgm:pt modelId="{A99397EA-30F6-482B-A33C-6773E60C516B}" type="pres">
      <dgm:prSet presAssocID="{5F064F31-8AD9-43BC-9EFC-DBC52566AFCC}" presName="parentLin" presStyleCnt="0"/>
      <dgm:spPr/>
    </dgm:pt>
    <dgm:pt modelId="{D4BC1774-D093-4AE0-9A19-E1EE584D691E}" type="pres">
      <dgm:prSet presAssocID="{5F064F31-8AD9-43BC-9EFC-DBC52566AFCC}" presName="parentLeftMargin" presStyleLbl="node1" presStyleIdx="2" presStyleCnt="5"/>
      <dgm:spPr/>
    </dgm:pt>
    <dgm:pt modelId="{64D82E1A-7FC1-4CD2-B551-F8959DEFF5B3}" type="pres">
      <dgm:prSet presAssocID="{5F064F31-8AD9-43BC-9EFC-DBC52566AFCC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70491403-2BA3-42EE-93A1-18BEBB52F768}" type="pres">
      <dgm:prSet presAssocID="{5F064F31-8AD9-43BC-9EFC-DBC52566AFCC}" presName="negativeSpace" presStyleCnt="0"/>
      <dgm:spPr/>
    </dgm:pt>
    <dgm:pt modelId="{FB91C7D6-308F-42EF-8D20-0861A8DCD791}" type="pres">
      <dgm:prSet presAssocID="{5F064F31-8AD9-43BC-9EFC-DBC52566AFCC}" presName="childText" presStyleLbl="conFgAcc1" presStyleIdx="3" presStyleCnt="5">
        <dgm:presLayoutVars>
          <dgm:bulletEnabled val="1"/>
        </dgm:presLayoutVars>
      </dgm:prSet>
      <dgm:spPr/>
    </dgm:pt>
    <dgm:pt modelId="{9FC80B46-7132-4077-B66A-B89DE621F7D5}" type="pres">
      <dgm:prSet presAssocID="{A64E9C28-49D1-4DB6-97C4-CD9831B80490}" presName="spaceBetweenRectangles" presStyleCnt="0"/>
      <dgm:spPr/>
    </dgm:pt>
    <dgm:pt modelId="{5035A1EF-D8BD-4D05-8B70-EB932D92AA39}" type="pres">
      <dgm:prSet presAssocID="{D7FFDE39-4079-4962-ADAF-7BE1A53CA4EA}" presName="parentLin" presStyleCnt="0"/>
      <dgm:spPr/>
    </dgm:pt>
    <dgm:pt modelId="{1987C9E0-A944-4477-B614-3370A8D527B6}" type="pres">
      <dgm:prSet presAssocID="{D7FFDE39-4079-4962-ADAF-7BE1A53CA4EA}" presName="parentLeftMargin" presStyleLbl="node1" presStyleIdx="3" presStyleCnt="5"/>
      <dgm:spPr/>
    </dgm:pt>
    <dgm:pt modelId="{61638365-F0EE-48B4-A4ED-86E37EC5D732}" type="pres">
      <dgm:prSet presAssocID="{D7FFDE39-4079-4962-ADAF-7BE1A53CA4EA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5EDFDCCE-0B10-4EBF-8EF5-6192160C6121}" type="pres">
      <dgm:prSet presAssocID="{D7FFDE39-4079-4962-ADAF-7BE1A53CA4EA}" presName="negativeSpace" presStyleCnt="0"/>
      <dgm:spPr/>
    </dgm:pt>
    <dgm:pt modelId="{20564ADD-D94D-4B3D-990B-A11A1C97D565}" type="pres">
      <dgm:prSet presAssocID="{D7FFDE39-4079-4962-ADAF-7BE1A53CA4EA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EED5CC03-7070-4191-B604-4E93108C2653}" type="presOf" srcId="{B114F492-9253-4368-81DE-D021E310A980}" destId="{E7AB6958-A624-4E8E-8E0F-E5CB1D76DB89}" srcOrd="1" destOrd="0" presId="urn:microsoft.com/office/officeart/2005/8/layout/list1"/>
    <dgm:cxn modelId="{A5383807-3BBB-4EE2-904D-2B5A6861C4B1}" type="presOf" srcId="{D7FFDE39-4079-4962-ADAF-7BE1A53CA4EA}" destId="{61638365-F0EE-48B4-A4ED-86E37EC5D732}" srcOrd="1" destOrd="0" presId="urn:microsoft.com/office/officeart/2005/8/layout/list1"/>
    <dgm:cxn modelId="{D7886019-EED0-4A81-AB05-6CF9E0F5B902}" type="presOf" srcId="{BB1BE341-0103-493E-979A-43786F67B2BB}" destId="{131061E1-E0BB-422C-87F5-63A0D068456E}" srcOrd="0" destOrd="0" presId="urn:microsoft.com/office/officeart/2005/8/layout/list1"/>
    <dgm:cxn modelId="{A6B9261A-25D7-4022-91F3-966E86172384}" type="presOf" srcId="{7B624B25-F0D0-490A-90BC-A52BAA36B488}" destId="{7B4AA0F1-FAB8-4E40-95F3-78D28F55AE43}" srcOrd="1" destOrd="0" presId="urn:microsoft.com/office/officeart/2005/8/layout/list1"/>
    <dgm:cxn modelId="{16ACC11B-ABDC-41D5-9C2E-6A93D1B4A60F}" type="presOf" srcId="{7B624B25-F0D0-490A-90BC-A52BAA36B488}" destId="{8A49391C-37A3-4188-8B75-73B609A75325}" srcOrd="0" destOrd="0" presId="urn:microsoft.com/office/officeart/2005/8/layout/list1"/>
    <dgm:cxn modelId="{8031AA1D-39DE-4B48-B9D0-87B94FA9412A}" type="presOf" srcId="{B114F492-9253-4368-81DE-D021E310A980}" destId="{1E0166A4-1B63-440C-8570-8F5E322FE559}" srcOrd="0" destOrd="0" presId="urn:microsoft.com/office/officeart/2005/8/layout/list1"/>
    <dgm:cxn modelId="{7485DB22-2B4F-499A-A411-2E74001F63C8}" type="presOf" srcId="{D7FFDE39-4079-4962-ADAF-7BE1A53CA4EA}" destId="{1987C9E0-A944-4477-B614-3370A8D527B6}" srcOrd="0" destOrd="0" presId="urn:microsoft.com/office/officeart/2005/8/layout/list1"/>
    <dgm:cxn modelId="{B5F47E51-9ED0-4B9E-B955-58EB060D912E}" type="presOf" srcId="{5F064F31-8AD9-43BC-9EFC-DBC52566AFCC}" destId="{D4BC1774-D093-4AE0-9A19-E1EE584D691E}" srcOrd="0" destOrd="0" presId="urn:microsoft.com/office/officeart/2005/8/layout/list1"/>
    <dgm:cxn modelId="{9E50B377-A55B-40E4-B1AE-B06FA5475D21}" type="presOf" srcId="{BB1BE341-0103-493E-979A-43786F67B2BB}" destId="{BF66BBB4-EE07-4009-A237-A84E24D8010C}" srcOrd="1" destOrd="0" presId="urn:microsoft.com/office/officeart/2005/8/layout/list1"/>
    <dgm:cxn modelId="{C738E383-0559-4711-86F0-D4523AA08981}" srcId="{1B021361-94D9-4C71-A71E-B51AFB35E030}" destId="{5F064F31-8AD9-43BC-9EFC-DBC52566AFCC}" srcOrd="3" destOrd="0" parTransId="{F242CB47-4212-4709-B374-5C93260F85D9}" sibTransId="{A64E9C28-49D1-4DB6-97C4-CD9831B80490}"/>
    <dgm:cxn modelId="{4865A09D-8997-4BA5-B75F-1C4A100683B4}" type="presOf" srcId="{1B021361-94D9-4C71-A71E-B51AFB35E030}" destId="{3EC3DE93-D28E-441A-8034-E5AE4022FEBA}" srcOrd="0" destOrd="0" presId="urn:microsoft.com/office/officeart/2005/8/layout/list1"/>
    <dgm:cxn modelId="{9BEA26A6-F136-4C80-A712-EA0F89ED4FFD}" type="presOf" srcId="{5F064F31-8AD9-43BC-9EFC-DBC52566AFCC}" destId="{64D82E1A-7FC1-4CD2-B551-F8959DEFF5B3}" srcOrd="1" destOrd="0" presId="urn:microsoft.com/office/officeart/2005/8/layout/list1"/>
    <dgm:cxn modelId="{16C4B9A9-5680-4651-9136-51C9B56952F8}" srcId="{1B021361-94D9-4C71-A71E-B51AFB35E030}" destId="{7B624B25-F0D0-490A-90BC-A52BAA36B488}" srcOrd="2" destOrd="0" parTransId="{21FB11DE-1705-4096-AD98-0F867EF6A37D}" sibTransId="{07756A8D-98E4-49C7-90C8-E9BE0C04C366}"/>
    <dgm:cxn modelId="{942930B0-DDEA-4316-9E15-E123A8ABA120}" srcId="{1B021361-94D9-4C71-A71E-B51AFB35E030}" destId="{BB1BE341-0103-493E-979A-43786F67B2BB}" srcOrd="1" destOrd="0" parTransId="{2F37BC2D-7363-444F-B2F0-BC109A2F6563}" sibTransId="{EA534FA4-1D20-42C3-9D58-52B693A819C3}"/>
    <dgm:cxn modelId="{DF22B6D0-4965-4C4D-BF86-580FCBE3119D}" srcId="{1B021361-94D9-4C71-A71E-B51AFB35E030}" destId="{B114F492-9253-4368-81DE-D021E310A980}" srcOrd="0" destOrd="0" parTransId="{ACDFCEE6-AE4E-4754-950F-9CC590479F9F}" sibTransId="{126F4A32-A51A-45AE-B4B6-CF6E81017C0A}"/>
    <dgm:cxn modelId="{352CAFF5-0CDE-4B59-A51B-498A1CA8489D}" srcId="{1B021361-94D9-4C71-A71E-B51AFB35E030}" destId="{D7FFDE39-4079-4962-ADAF-7BE1A53CA4EA}" srcOrd="4" destOrd="0" parTransId="{0872717F-4726-410D-B66B-7BE3D53CCD55}" sibTransId="{ECF99C31-F966-45FD-8CE5-C19C2673247B}"/>
    <dgm:cxn modelId="{ED94E3B2-A9BF-47D8-9A55-74277AFE4AB4}" type="presParOf" srcId="{3EC3DE93-D28E-441A-8034-E5AE4022FEBA}" destId="{4822B0E9-99ED-4BFB-9968-C50502997CFE}" srcOrd="0" destOrd="0" presId="urn:microsoft.com/office/officeart/2005/8/layout/list1"/>
    <dgm:cxn modelId="{2DA1A268-DF58-4F61-9A3F-F7CBEEEDE271}" type="presParOf" srcId="{4822B0E9-99ED-4BFB-9968-C50502997CFE}" destId="{1E0166A4-1B63-440C-8570-8F5E322FE559}" srcOrd="0" destOrd="0" presId="urn:microsoft.com/office/officeart/2005/8/layout/list1"/>
    <dgm:cxn modelId="{1AF85CC3-ABA7-4E9A-BED6-117A05742449}" type="presParOf" srcId="{4822B0E9-99ED-4BFB-9968-C50502997CFE}" destId="{E7AB6958-A624-4E8E-8E0F-E5CB1D76DB89}" srcOrd="1" destOrd="0" presId="urn:microsoft.com/office/officeart/2005/8/layout/list1"/>
    <dgm:cxn modelId="{89A5B6D8-22DA-49C9-953C-CF15660211A5}" type="presParOf" srcId="{3EC3DE93-D28E-441A-8034-E5AE4022FEBA}" destId="{52A3EC7C-3677-496C-9E08-3F374D258FAA}" srcOrd="1" destOrd="0" presId="urn:microsoft.com/office/officeart/2005/8/layout/list1"/>
    <dgm:cxn modelId="{96FECD4A-4AA9-4616-BF9B-8817E5DEAF2B}" type="presParOf" srcId="{3EC3DE93-D28E-441A-8034-E5AE4022FEBA}" destId="{34BCC79D-2075-413E-B75D-ED9B1CACCCFC}" srcOrd="2" destOrd="0" presId="urn:microsoft.com/office/officeart/2005/8/layout/list1"/>
    <dgm:cxn modelId="{3816F9D9-6816-442C-8880-92336BEA6DF9}" type="presParOf" srcId="{3EC3DE93-D28E-441A-8034-E5AE4022FEBA}" destId="{B332D0DF-8720-4F0E-B713-5C2256F1D463}" srcOrd="3" destOrd="0" presId="urn:microsoft.com/office/officeart/2005/8/layout/list1"/>
    <dgm:cxn modelId="{3B6B71CB-30D1-4AAF-B763-D3518631BA29}" type="presParOf" srcId="{3EC3DE93-D28E-441A-8034-E5AE4022FEBA}" destId="{C13F448B-0E08-4196-8F89-DD3C8D8617E7}" srcOrd="4" destOrd="0" presId="urn:microsoft.com/office/officeart/2005/8/layout/list1"/>
    <dgm:cxn modelId="{F963445A-4272-45F9-A354-427F3C81EA7E}" type="presParOf" srcId="{C13F448B-0E08-4196-8F89-DD3C8D8617E7}" destId="{131061E1-E0BB-422C-87F5-63A0D068456E}" srcOrd="0" destOrd="0" presId="urn:microsoft.com/office/officeart/2005/8/layout/list1"/>
    <dgm:cxn modelId="{C44268BE-4E36-4926-88BA-6EEB260A5821}" type="presParOf" srcId="{C13F448B-0E08-4196-8F89-DD3C8D8617E7}" destId="{BF66BBB4-EE07-4009-A237-A84E24D8010C}" srcOrd="1" destOrd="0" presId="urn:microsoft.com/office/officeart/2005/8/layout/list1"/>
    <dgm:cxn modelId="{86576C18-AE66-44AA-95A0-E7DA9926F296}" type="presParOf" srcId="{3EC3DE93-D28E-441A-8034-E5AE4022FEBA}" destId="{0C750F51-872C-4482-8A6F-8BD277A2791A}" srcOrd="5" destOrd="0" presId="urn:microsoft.com/office/officeart/2005/8/layout/list1"/>
    <dgm:cxn modelId="{0A5D8F66-0806-4179-A38C-DFC51A893F2F}" type="presParOf" srcId="{3EC3DE93-D28E-441A-8034-E5AE4022FEBA}" destId="{EFB5179B-AF34-4AE6-B416-3A89ED670C63}" srcOrd="6" destOrd="0" presId="urn:microsoft.com/office/officeart/2005/8/layout/list1"/>
    <dgm:cxn modelId="{B0900D69-1A40-435F-8FD2-E13B248B02C6}" type="presParOf" srcId="{3EC3DE93-D28E-441A-8034-E5AE4022FEBA}" destId="{C280F56B-E02D-42F4-A753-F42AFF5A7F8A}" srcOrd="7" destOrd="0" presId="urn:microsoft.com/office/officeart/2005/8/layout/list1"/>
    <dgm:cxn modelId="{C2DA0E3A-AB02-4ED2-8FBB-D1AF057821C2}" type="presParOf" srcId="{3EC3DE93-D28E-441A-8034-E5AE4022FEBA}" destId="{D7D91924-B446-4C0F-AF20-3517FC447119}" srcOrd="8" destOrd="0" presId="urn:microsoft.com/office/officeart/2005/8/layout/list1"/>
    <dgm:cxn modelId="{118E4A04-308A-4A02-B1EC-47EAEBE8EC8F}" type="presParOf" srcId="{D7D91924-B446-4C0F-AF20-3517FC447119}" destId="{8A49391C-37A3-4188-8B75-73B609A75325}" srcOrd="0" destOrd="0" presId="urn:microsoft.com/office/officeart/2005/8/layout/list1"/>
    <dgm:cxn modelId="{EF464A20-7D9E-4BD4-AF02-A8BA8F94F901}" type="presParOf" srcId="{D7D91924-B446-4C0F-AF20-3517FC447119}" destId="{7B4AA0F1-FAB8-4E40-95F3-78D28F55AE43}" srcOrd="1" destOrd="0" presId="urn:microsoft.com/office/officeart/2005/8/layout/list1"/>
    <dgm:cxn modelId="{ACA470BC-B953-4D50-A1C9-9C6E610DF9A1}" type="presParOf" srcId="{3EC3DE93-D28E-441A-8034-E5AE4022FEBA}" destId="{0BD2C1E5-2BF1-4E01-9B8A-C2105910085B}" srcOrd="9" destOrd="0" presId="urn:microsoft.com/office/officeart/2005/8/layout/list1"/>
    <dgm:cxn modelId="{1BE74371-2097-411C-8B18-C186DAC48FD2}" type="presParOf" srcId="{3EC3DE93-D28E-441A-8034-E5AE4022FEBA}" destId="{4CCD75AD-E971-487A-94A2-A25DE97CE1BD}" srcOrd="10" destOrd="0" presId="urn:microsoft.com/office/officeart/2005/8/layout/list1"/>
    <dgm:cxn modelId="{A455366D-7701-435A-ACFD-4B9ADCE8BACB}" type="presParOf" srcId="{3EC3DE93-D28E-441A-8034-E5AE4022FEBA}" destId="{D97A561D-315A-4FE1-8390-FA20E0E62219}" srcOrd="11" destOrd="0" presId="urn:microsoft.com/office/officeart/2005/8/layout/list1"/>
    <dgm:cxn modelId="{7991E5CA-8FB0-403B-82DD-DCE2B750C2EE}" type="presParOf" srcId="{3EC3DE93-D28E-441A-8034-E5AE4022FEBA}" destId="{A99397EA-30F6-482B-A33C-6773E60C516B}" srcOrd="12" destOrd="0" presId="urn:microsoft.com/office/officeart/2005/8/layout/list1"/>
    <dgm:cxn modelId="{E164837C-659B-42A3-8924-4F1FBDC8D956}" type="presParOf" srcId="{A99397EA-30F6-482B-A33C-6773E60C516B}" destId="{D4BC1774-D093-4AE0-9A19-E1EE584D691E}" srcOrd="0" destOrd="0" presId="urn:microsoft.com/office/officeart/2005/8/layout/list1"/>
    <dgm:cxn modelId="{88EA52B6-0FD6-4205-953D-60565FA82AE0}" type="presParOf" srcId="{A99397EA-30F6-482B-A33C-6773E60C516B}" destId="{64D82E1A-7FC1-4CD2-B551-F8959DEFF5B3}" srcOrd="1" destOrd="0" presId="urn:microsoft.com/office/officeart/2005/8/layout/list1"/>
    <dgm:cxn modelId="{488F25CC-4E7A-41B0-8525-1AE026D95E77}" type="presParOf" srcId="{3EC3DE93-D28E-441A-8034-E5AE4022FEBA}" destId="{70491403-2BA3-42EE-93A1-18BEBB52F768}" srcOrd="13" destOrd="0" presId="urn:microsoft.com/office/officeart/2005/8/layout/list1"/>
    <dgm:cxn modelId="{8EBEEC73-C330-4202-AD27-B1D0AE05644C}" type="presParOf" srcId="{3EC3DE93-D28E-441A-8034-E5AE4022FEBA}" destId="{FB91C7D6-308F-42EF-8D20-0861A8DCD791}" srcOrd="14" destOrd="0" presId="urn:microsoft.com/office/officeart/2005/8/layout/list1"/>
    <dgm:cxn modelId="{AF7B42EC-23CB-4C9A-8E10-69089EDE26D7}" type="presParOf" srcId="{3EC3DE93-D28E-441A-8034-E5AE4022FEBA}" destId="{9FC80B46-7132-4077-B66A-B89DE621F7D5}" srcOrd="15" destOrd="0" presId="urn:microsoft.com/office/officeart/2005/8/layout/list1"/>
    <dgm:cxn modelId="{CCAAF125-665A-405C-9FC3-439492B41F9E}" type="presParOf" srcId="{3EC3DE93-D28E-441A-8034-E5AE4022FEBA}" destId="{5035A1EF-D8BD-4D05-8B70-EB932D92AA39}" srcOrd="16" destOrd="0" presId="urn:microsoft.com/office/officeart/2005/8/layout/list1"/>
    <dgm:cxn modelId="{81340A3B-5D44-4345-B9B6-896192223D24}" type="presParOf" srcId="{5035A1EF-D8BD-4D05-8B70-EB932D92AA39}" destId="{1987C9E0-A944-4477-B614-3370A8D527B6}" srcOrd="0" destOrd="0" presId="urn:microsoft.com/office/officeart/2005/8/layout/list1"/>
    <dgm:cxn modelId="{757F16F8-25E0-41F4-AB77-E396D805A494}" type="presParOf" srcId="{5035A1EF-D8BD-4D05-8B70-EB932D92AA39}" destId="{61638365-F0EE-48B4-A4ED-86E37EC5D732}" srcOrd="1" destOrd="0" presId="urn:microsoft.com/office/officeart/2005/8/layout/list1"/>
    <dgm:cxn modelId="{673E5405-165E-4073-AF7A-F60D04713396}" type="presParOf" srcId="{3EC3DE93-D28E-441A-8034-E5AE4022FEBA}" destId="{5EDFDCCE-0B10-4EBF-8EF5-6192160C6121}" srcOrd="17" destOrd="0" presId="urn:microsoft.com/office/officeart/2005/8/layout/list1"/>
    <dgm:cxn modelId="{A9FCEC2F-F083-400A-9524-A92EC9238151}" type="presParOf" srcId="{3EC3DE93-D28E-441A-8034-E5AE4022FEBA}" destId="{20564ADD-D94D-4B3D-990B-A11A1C97D565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B00255-1B2A-4E89-96F2-7A46E4ACACAA}" type="doc">
      <dgm:prSet loTypeId="urn:microsoft.com/office/officeart/2005/8/layout/lProcess1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BA8B384F-21CF-4B41-90FF-80597B83BAEF}">
      <dgm:prSet phldrT="[Text]"/>
      <dgm:spPr/>
      <dgm:t>
        <a:bodyPr/>
        <a:lstStyle/>
        <a:p>
          <a:r>
            <a:rPr lang="en-GB" sz="2400"/>
            <a:t>Duplicated instances</a:t>
          </a:r>
          <a:endParaRPr lang="en-GB" sz="2400">
            <a:solidFill>
              <a:srgbClr val="010000"/>
            </a:solidFill>
            <a:latin typeface="Century Gothic"/>
          </a:endParaRPr>
        </a:p>
      </dgm:t>
    </dgm:pt>
    <dgm:pt modelId="{05EEF5F1-5068-4B72-B0DC-BC25A2006613}" type="parTrans" cxnId="{0F74DAA0-43E0-4545-A4E6-3ED9BDCAE7A4}">
      <dgm:prSet/>
      <dgm:spPr/>
      <dgm:t>
        <a:bodyPr/>
        <a:lstStyle/>
        <a:p>
          <a:endParaRPr lang="en-GB"/>
        </a:p>
      </dgm:t>
    </dgm:pt>
    <dgm:pt modelId="{73DE62AC-691D-4684-B438-2AC3AE7375AB}" type="sibTrans" cxnId="{0F74DAA0-43E0-4545-A4E6-3ED9BDCAE7A4}">
      <dgm:prSet/>
      <dgm:spPr/>
      <dgm:t>
        <a:bodyPr/>
        <a:lstStyle/>
        <a:p>
          <a:endParaRPr lang="en-GB"/>
        </a:p>
      </dgm:t>
    </dgm:pt>
    <dgm:pt modelId="{18E0F7F1-3C67-4A27-99BC-57F5FE73F630}">
      <dgm:prSet phldrT="[Text]"/>
      <dgm:spPr/>
      <dgm:t>
        <a:bodyPr/>
        <a:lstStyle/>
        <a:p>
          <a:r>
            <a:rPr lang="en-GB" sz="2400"/>
            <a:t>Single instance</a:t>
          </a:r>
        </a:p>
      </dgm:t>
    </dgm:pt>
    <dgm:pt modelId="{1C364B68-B915-4FAA-9FC2-9DDBC61C9F96}" type="parTrans" cxnId="{E8EDF92C-71BB-4FC1-8013-0DBD54436914}">
      <dgm:prSet/>
      <dgm:spPr/>
      <dgm:t>
        <a:bodyPr/>
        <a:lstStyle/>
        <a:p>
          <a:endParaRPr lang="en-GB"/>
        </a:p>
      </dgm:t>
    </dgm:pt>
    <dgm:pt modelId="{009E34B0-B14A-49AE-8431-B759F854049A}" type="sibTrans" cxnId="{E8EDF92C-71BB-4FC1-8013-0DBD54436914}">
      <dgm:prSet/>
      <dgm:spPr/>
      <dgm:t>
        <a:bodyPr/>
        <a:lstStyle/>
        <a:p>
          <a:endParaRPr lang="en-GB"/>
        </a:p>
      </dgm:t>
    </dgm:pt>
    <dgm:pt modelId="{7542A64B-AC7C-494E-AF3C-6826C063C143}" type="pres">
      <dgm:prSet presAssocID="{AFB00255-1B2A-4E89-96F2-7A46E4ACACAA}" presName="Name0" presStyleCnt="0">
        <dgm:presLayoutVars>
          <dgm:dir/>
          <dgm:animLvl val="lvl"/>
          <dgm:resizeHandles val="exact"/>
        </dgm:presLayoutVars>
      </dgm:prSet>
      <dgm:spPr/>
    </dgm:pt>
    <dgm:pt modelId="{037129FE-BE8B-47FE-8952-F221E494F996}" type="pres">
      <dgm:prSet presAssocID="{BA8B384F-21CF-4B41-90FF-80597B83BAEF}" presName="vertFlow" presStyleCnt="0"/>
      <dgm:spPr/>
    </dgm:pt>
    <dgm:pt modelId="{76692483-9830-43C4-A4AD-B1865A03B1D5}" type="pres">
      <dgm:prSet presAssocID="{BA8B384F-21CF-4B41-90FF-80597B83BAEF}" presName="header" presStyleLbl="node1" presStyleIdx="0" presStyleCnt="2"/>
      <dgm:spPr/>
    </dgm:pt>
    <dgm:pt modelId="{B1FF2916-0116-4D99-9935-DB5BCA52A513}" type="pres">
      <dgm:prSet presAssocID="{BA8B384F-21CF-4B41-90FF-80597B83BAEF}" presName="hSp" presStyleCnt="0"/>
      <dgm:spPr/>
    </dgm:pt>
    <dgm:pt modelId="{353AE41A-C4BD-4D23-A3D8-366346DA61C6}" type="pres">
      <dgm:prSet presAssocID="{18E0F7F1-3C67-4A27-99BC-57F5FE73F630}" presName="vertFlow" presStyleCnt="0"/>
      <dgm:spPr/>
    </dgm:pt>
    <dgm:pt modelId="{173EC5D0-2476-4D5A-AEA5-E38714D12264}" type="pres">
      <dgm:prSet presAssocID="{18E0F7F1-3C67-4A27-99BC-57F5FE73F630}" presName="header" presStyleLbl="node1" presStyleIdx="1" presStyleCnt="2"/>
      <dgm:spPr/>
    </dgm:pt>
  </dgm:ptLst>
  <dgm:cxnLst>
    <dgm:cxn modelId="{E8EDF92C-71BB-4FC1-8013-0DBD54436914}" srcId="{AFB00255-1B2A-4E89-96F2-7A46E4ACACAA}" destId="{18E0F7F1-3C67-4A27-99BC-57F5FE73F630}" srcOrd="1" destOrd="0" parTransId="{1C364B68-B915-4FAA-9FC2-9DDBC61C9F96}" sibTransId="{009E34B0-B14A-49AE-8431-B759F854049A}"/>
    <dgm:cxn modelId="{38CB2436-7809-4EF4-8137-CE65729D6A5F}" type="presOf" srcId="{18E0F7F1-3C67-4A27-99BC-57F5FE73F630}" destId="{173EC5D0-2476-4D5A-AEA5-E38714D12264}" srcOrd="0" destOrd="0" presId="urn:microsoft.com/office/officeart/2005/8/layout/lProcess1"/>
    <dgm:cxn modelId="{2929AA4F-4DA5-4A4E-B13E-D2FA52391EEA}" type="presOf" srcId="{BA8B384F-21CF-4B41-90FF-80597B83BAEF}" destId="{76692483-9830-43C4-A4AD-B1865A03B1D5}" srcOrd="0" destOrd="0" presId="urn:microsoft.com/office/officeart/2005/8/layout/lProcess1"/>
    <dgm:cxn modelId="{0F74DAA0-43E0-4545-A4E6-3ED9BDCAE7A4}" srcId="{AFB00255-1B2A-4E89-96F2-7A46E4ACACAA}" destId="{BA8B384F-21CF-4B41-90FF-80597B83BAEF}" srcOrd="0" destOrd="0" parTransId="{05EEF5F1-5068-4B72-B0DC-BC25A2006613}" sibTransId="{73DE62AC-691D-4684-B438-2AC3AE7375AB}"/>
    <dgm:cxn modelId="{229A25FD-B80E-4125-A123-D855F599AC82}" type="presOf" srcId="{AFB00255-1B2A-4E89-96F2-7A46E4ACACAA}" destId="{7542A64B-AC7C-494E-AF3C-6826C063C143}" srcOrd="0" destOrd="0" presId="urn:microsoft.com/office/officeart/2005/8/layout/lProcess1"/>
    <dgm:cxn modelId="{4562AE28-29CF-4598-B815-88C09CE1AC6C}" type="presParOf" srcId="{7542A64B-AC7C-494E-AF3C-6826C063C143}" destId="{037129FE-BE8B-47FE-8952-F221E494F996}" srcOrd="0" destOrd="0" presId="urn:microsoft.com/office/officeart/2005/8/layout/lProcess1"/>
    <dgm:cxn modelId="{AED047FF-30AE-48E8-A56E-1C44D5AAC8F5}" type="presParOf" srcId="{037129FE-BE8B-47FE-8952-F221E494F996}" destId="{76692483-9830-43C4-A4AD-B1865A03B1D5}" srcOrd="0" destOrd="0" presId="urn:microsoft.com/office/officeart/2005/8/layout/lProcess1"/>
    <dgm:cxn modelId="{1F490521-319C-4160-BE97-FF2DC08A755D}" type="presParOf" srcId="{7542A64B-AC7C-494E-AF3C-6826C063C143}" destId="{B1FF2916-0116-4D99-9935-DB5BCA52A513}" srcOrd="1" destOrd="0" presId="urn:microsoft.com/office/officeart/2005/8/layout/lProcess1"/>
    <dgm:cxn modelId="{387B8845-0B5B-4C1D-9FBB-092637EF99C2}" type="presParOf" srcId="{7542A64B-AC7C-494E-AF3C-6826C063C143}" destId="{353AE41A-C4BD-4D23-A3D8-366346DA61C6}" srcOrd="2" destOrd="0" presId="urn:microsoft.com/office/officeart/2005/8/layout/lProcess1"/>
    <dgm:cxn modelId="{801D1731-EB06-4B44-A135-98EF52E8B15F}" type="presParOf" srcId="{353AE41A-C4BD-4D23-A3D8-366346DA61C6}" destId="{173EC5D0-2476-4D5A-AEA5-E38714D12264}" srcOrd="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40E4FAC-B7DF-4617-B463-9880ACDAE98A}" type="doc">
      <dgm:prSet loTypeId="urn:microsoft.com/office/officeart/2005/8/layout/lProcess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BD88BC2-6733-4B1C-B29C-E1F1F81EC1E2}">
      <dgm:prSet phldrT="[Text]"/>
      <dgm:spPr/>
      <dgm:t>
        <a:bodyPr/>
        <a:lstStyle/>
        <a:p>
          <a:r>
            <a:rPr lang="en-US"/>
            <a:t>Stateless</a:t>
          </a:r>
        </a:p>
      </dgm:t>
    </dgm:pt>
    <dgm:pt modelId="{E0DE1A8F-CE44-4F3A-9945-231F0B234F31}" type="parTrans" cxnId="{682A0520-0626-432D-ADC8-37625902132B}">
      <dgm:prSet/>
      <dgm:spPr/>
      <dgm:t>
        <a:bodyPr/>
        <a:lstStyle/>
        <a:p>
          <a:endParaRPr lang="en-US"/>
        </a:p>
      </dgm:t>
    </dgm:pt>
    <dgm:pt modelId="{1DBCD482-A094-4A6B-945F-F243A5FE0C5F}" type="sibTrans" cxnId="{682A0520-0626-432D-ADC8-37625902132B}">
      <dgm:prSet/>
      <dgm:spPr/>
      <dgm:t>
        <a:bodyPr/>
        <a:lstStyle/>
        <a:p>
          <a:endParaRPr lang="en-US"/>
        </a:p>
      </dgm:t>
    </dgm:pt>
    <dgm:pt modelId="{35E3CCD4-DA21-45DD-B2FD-DAFCA15DB93C}">
      <dgm:prSet phldrT="[Text]"/>
      <dgm:spPr/>
      <dgm:t>
        <a:bodyPr/>
        <a:lstStyle/>
        <a:p>
          <a:r>
            <a:rPr lang="en-US"/>
            <a:t>Firewalls</a:t>
          </a:r>
        </a:p>
      </dgm:t>
    </dgm:pt>
    <dgm:pt modelId="{E3870848-7A0F-472A-B69A-F711A2D29C8F}" type="parTrans" cxnId="{EDAD84E7-7CC2-435D-8893-B2B9F6D43463}">
      <dgm:prSet/>
      <dgm:spPr/>
      <dgm:t>
        <a:bodyPr/>
        <a:lstStyle/>
        <a:p>
          <a:endParaRPr lang="en-US"/>
        </a:p>
      </dgm:t>
    </dgm:pt>
    <dgm:pt modelId="{15560AFD-56C9-4DFB-A6FB-3A1DA23CBE5A}" type="sibTrans" cxnId="{EDAD84E7-7CC2-435D-8893-B2B9F6D43463}">
      <dgm:prSet/>
      <dgm:spPr/>
      <dgm:t>
        <a:bodyPr/>
        <a:lstStyle/>
        <a:p>
          <a:endParaRPr lang="en-US"/>
        </a:p>
      </dgm:t>
    </dgm:pt>
    <dgm:pt modelId="{2F3F51AA-31A2-4D0B-9956-E59DD2BAE6D1}">
      <dgm:prSet phldrT="[Text]"/>
      <dgm:spPr/>
      <dgm:t>
        <a:bodyPr/>
        <a:lstStyle/>
        <a:p>
          <a:r>
            <a:rPr lang="en-US"/>
            <a:t>Examples: </a:t>
          </a:r>
          <a:r>
            <a:rPr lang="en-US" err="1"/>
            <a:t>ZoneAlarm</a:t>
          </a:r>
          <a:r>
            <a:rPr lang="en-US"/>
            <a:t>, </a:t>
          </a:r>
          <a:r>
            <a:rPr lang="en-US" sz="3400"/>
            <a:t>Snort, Suricata</a:t>
          </a:r>
          <a:endParaRPr lang="en-US" sz="3400">
            <a:solidFill>
              <a:srgbClr val="010000"/>
            </a:solidFill>
            <a:latin typeface="Century Gothic" panose="020B0502020202020204"/>
          </a:endParaRPr>
        </a:p>
      </dgm:t>
    </dgm:pt>
    <dgm:pt modelId="{814CDF33-726F-4ADB-867D-A0D5A8AF99B8}" type="parTrans" cxnId="{C3E24DED-A9C0-4AF2-94AC-1074CD47E022}">
      <dgm:prSet/>
      <dgm:spPr/>
      <dgm:t>
        <a:bodyPr/>
        <a:lstStyle/>
        <a:p>
          <a:endParaRPr lang="en-US"/>
        </a:p>
      </dgm:t>
    </dgm:pt>
    <dgm:pt modelId="{9D6CA63C-8D37-4168-A08B-194D8613F67F}" type="sibTrans" cxnId="{C3E24DED-A9C0-4AF2-94AC-1074CD47E022}">
      <dgm:prSet/>
      <dgm:spPr/>
      <dgm:t>
        <a:bodyPr/>
        <a:lstStyle/>
        <a:p>
          <a:endParaRPr lang="en-US"/>
        </a:p>
      </dgm:t>
    </dgm:pt>
    <dgm:pt modelId="{9AAA6667-27BD-4A33-B2D1-A5A383B31A57}">
      <dgm:prSet phldrT="[Text]"/>
      <dgm:spPr/>
      <dgm:t>
        <a:bodyPr/>
        <a:lstStyle/>
        <a:p>
          <a:r>
            <a:rPr lang="en-US"/>
            <a:t>Stateful</a:t>
          </a:r>
        </a:p>
      </dgm:t>
    </dgm:pt>
    <dgm:pt modelId="{A12643D5-7A2C-4147-974E-A7125BAA0ECA}" type="parTrans" cxnId="{1C6E6FA2-AAEB-42EA-BC72-B389762A5483}">
      <dgm:prSet/>
      <dgm:spPr/>
      <dgm:t>
        <a:bodyPr/>
        <a:lstStyle/>
        <a:p>
          <a:endParaRPr lang="en-US"/>
        </a:p>
      </dgm:t>
    </dgm:pt>
    <dgm:pt modelId="{A1715E91-FC7D-4891-B272-7C8E72F3CBB2}" type="sibTrans" cxnId="{1C6E6FA2-AAEB-42EA-BC72-B389762A5483}">
      <dgm:prSet/>
      <dgm:spPr/>
      <dgm:t>
        <a:bodyPr/>
        <a:lstStyle/>
        <a:p>
          <a:endParaRPr lang="en-US"/>
        </a:p>
      </dgm:t>
    </dgm:pt>
    <dgm:pt modelId="{8ED45DF0-C7C0-45B1-BB05-287B5989C3A7}">
      <dgm:prSet phldrT="[Text]"/>
      <dgm:spPr/>
      <dgm:t>
        <a:bodyPr/>
        <a:lstStyle/>
        <a:p>
          <a:r>
            <a:rPr lang="en-US"/>
            <a:t>Anomaly based IDS,IPS</a:t>
          </a:r>
        </a:p>
      </dgm:t>
    </dgm:pt>
    <dgm:pt modelId="{EBCEC745-593D-405D-B88D-8C4B95BFE1DF}" type="parTrans" cxnId="{84AA3C2D-DD25-45FF-8D69-D2EEA770A467}">
      <dgm:prSet/>
      <dgm:spPr/>
      <dgm:t>
        <a:bodyPr/>
        <a:lstStyle/>
        <a:p>
          <a:endParaRPr lang="en-US"/>
        </a:p>
      </dgm:t>
    </dgm:pt>
    <dgm:pt modelId="{DE1657AA-728A-41CC-884E-BC38133A65F3}" type="sibTrans" cxnId="{84AA3C2D-DD25-45FF-8D69-D2EEA770A467}">
      <dgm:prSet/>
      <dgm:spPr/>
      <dgm:t>
        <a:bodyPr/>
        <a:lstStyle/>
        <a:p>
          <a:endParaRPr lang="en-US"/>
        </a:p>
      </dgm:t>
    </dgm:pt>
    <dgm:pt modelId="{1D8FD585-8348-4BD9-8BAD-3A248891D952}">
      <dgm:prSet phldrT="[Text]"/>
      <dgm:spPr/>
      <dgm:t>
        <a:bodyPr/>
        <a:lstStyle/>
        <a:p>
          <a:r>
            <a:rPr lang="en-US"/>
            <a:t>Examples: </a:t>
          </a:r>
          <a:r>
            <a:rPr lang="en-US" err="1"/>
            <a:t>Change_point</a:t>
          </a:r>
          <a:r>
            <a:rPr lang="en-US"/>
            <a:t> Detection, Entropy and Classifiers</a:t>
          </a:r>
        </a:p>
      </dgm:t>
    </dgm:pt>
    <dgm:pt modelId="{E9BA2264-3061-4925-B511-E9B37B8DEB70}" type="parTrans" cxnId="{4E7A08BB-EBFF-495D-9119-0DC26063321D}">
      <dgm:prSet/>
      <dgm:spPr/>
      <dgm:t>
        <a:bodyPr/>
        <a:lstStyle/>
        <a:p>
          <a:endParaRPr lang="en-US"/>
        </a:p>
      </dgm:t>
    </dgm:pt>
    <dgm:pt modelId="{1CC195CE-6DCC-4497-8E93-C99FC24BFE5E}" type="sibTrans" cxnId="{4E7A08BB-EBFF-495D-9119-0DC26063321D}">
      <dgm:prSet/>
      <dgm:spPr/>
      <dgm:t>
        <a:bodyPr/>
        <a:lstStyle/>
        <a:p>
          <a:endParaRPr lang="en-US"/>
        </a:p>
      </dgm:t>
    </dgm:pt>
    <dgm:pt modelId="{266044A6-AC6E-4F00-995A-57D22FFA989A}">
      <dgm:prSet phldrT="[Text]"/>
      <dgm:spPr/>
      <dgm:t>
        <a:bodyPr/>
        <a:lstStyle/>
        <a:p>
          <a:r>
            <a:rPr lang="en-US"/>
            <a:t>Signature based (IDS)</a:t>
          </a:r>
        </a:p>
      </dgm:t>
    </dgm:pt>
    <dgm:pt modelId="{67D2E6AB-C9A8-423E-BBAF-F522301C9709}" type="parTrans" cxnId="{38F4FF52-F9FF-4728-ACDC-3CA7DC48956B}">
      <dgm:prSet/>
      <dgm:spPr/>
    </dgm:pt>
    <dgm:pt modelId="{885F8908-9193-4C93-9199-46F0EFF56FEF}" type="sibTrans" cxnId="{38F4FF52-F9FF-4728-ACDC-3CA7DC48956B}">
      <dgm:prSet/>
      <dgm:spPr/>
    </dgm:pt>
    <dgm:pt modelId="{F91BC02B-39AB-456D-95B5-05D72A6A2AFD}">
      <dgm:prSet phldrT="[Text]"/>
      <dgm:spPr/>
      <dgm:t>
        <a:bodyPr/>
        <a:lstStyle/>
        <a:p>
          <a:r>
            <a:rPr lang="en-US"/>
            <a:t>Deep packet Inspection(DPI)</a:t>
          </a:r>
        </a:p>
      </dgm:t>
    </dgm:pt>
    <dgm:pt modelId="{4AA6DFE9-F3EE-4E12-A3B6-82A31B2A0F9E}" type="parTrans" cxnId="{47A8288E-9B04-43FA-AF07-2F228A157DBB}">
      <dgm:prSet/>
      <dgm:spPr/>
    </dgm:pt>
    <dgm:pt modelId="{483DFFA9-652A-455E-B958-FD8B49A2FC60}" type="sibTrans" cxnId="{47A8288E-9B04-43FA-AF07-2F228A157DBB}">
      <dgm:prSet/>
      <dgm:spPr/>
    </dgm:pt>
    <dgm:pt modelId="{ADA89034-A0E1-4A9D-9A77-54BA07279EF6}" type="pres">
      <dgm:prSet presAssocID="{040E4FAC-B7DF-4617-B463-9880ACDAE98A}" presName="theList" presStyleCnt="0">
        <dgm:presLayoutVars>
          <dgm:dir/>
          <dgm:animLvl val="lvl"/>
          <dgm:resizeHandles val="exact"/>
        </dgm:presLayoutVars>
      </dgm:prSet>
      <dgm:spPr/>
    </dgm:pt>
    <dgm:pt modelId="{38AA902C-3894-426F-98F2-A044D01A3ED6}" type="pres">
      <dgm:prSet presAssocID="{6BD88BC2-6733-4B1C-B29C-E1F1F81EC1E2}" presName="compNode" presStyleCnt="0"/>
      <dgm:spPr/>
    </dgm:pt>
    <dgm:pt modelId="{12DB03F4-1EAE-4107-ADBD-48F48BD615FF}" type="pres">
      <dgm:prSet presAssocID="{6BD88BC2-6733-4B1C-B29C-E1F1F81EC1E2}" presName="aNode" presStyleLbl="bgShp" presStyleIdx="0" presStyleCnt="2"/>
      <dgm:spPr/>
    </dgm:pt>
    <dgm:pt modelId="{B2140B43-5EF9-4464-A944-50E3E2A4D520}" type="pres">
      <dgm:prSet presAssocID="{6BD88BC2-6733-4B1C-B29C-E1F1F81EC1E2}" presName="textNode" presStyleLbl="bgShp" presStyleIdx="0" presStyleCnt="2"/>
      <dgm:spPr/>
    </dgm:pt>
    <dgm:pt modelId="{4595BFBD-6548-4B19-865A-953826A5A7D6}" type="pres">
      <dgm:prSet presAssocID="{6BD88BC2-6733-4B1C-B29C-E1F1F81EC1E2}" presName="compChildNode" presStyleCnt="0"/>
      <dgm:spPr/>
    </dgm:pt>
    <dgm:pt modelId="{6B663584-7955-413F-8ACB-160B199B48A2}" type="pres">
      <dgm:prSet presAssocID="{6BD88BC2-6733-4B1C-B29C-E1F1F81EC1E2}" presName="theInnerList" presStyleCnt="0"/>
      <dgm:spPr/>
    </dgm:pt>
    <dgm:pt modelId="{B0FAC13E-82A7-4655-B16C-2CA59CE485DC}" type="pres">
      <dgm:prSet presAssocID="{35E3CCD4-DA21-45DD-B2FD-DAFCA15DB93C}" presName="childNode" presStyleLbl="node1" presStyleIdx="0" presStyleCnt="6">
        <dgm:presLayoutVars>
          <dgm:bulletEnabled val="1"/>
        </dgm:presLayoutVars>
      </dgm:prSet>
      <dgm:spPr/>
    </dgm:pt>
    <dgm:pt modelId="{A1926223-3AB7-4015-A98B-604573C5222A}" type="pres">
      <dgm:prSet presAssocID="{35E3CCD4-DA21-45DD-B2FD-DAFCA15DB93C}" presName="aSpace2" presStyleCnt="0"/>
      <dgm:spPr/>
    </dgm:pt>
    <dgm:pt modelId="{C7A9EAF5-3866-4E42-87D2-520A49BA2097}" type="pres">
      <dgm:prSet presAssocID="{266044A6-AC6E-4F00-995A-57D22FFA989A}" presName="childNode" presStyleLbl="node1" presStyleIdx="1" presStyleCnt="6">
        <dgm:presLayoutVars>
          <dgm:bulletEnabled val="1"/>
        </dgm:presLayoutVars>
      </dgm:prSet>
      <dgm:spPr/>
    </dgm:pt>
    <dgm:pt modelId="{775634F0-20BA-4D8E-A329-BE4DDA65A7CC}" type="pres">
      <dgm:prSet presAssocID="{266044A6-AC6E-4F00-995A-57D22FFA989A}" presName="aSpace2" presStyleCnt="0"/>
      <dgm:spPr/>
    </dgm:pt>
    <dgm:pt modelId="{6480D9A3-6964-485C-A3F6-CD19C56901B7}" type="pres">
      <dgm:prSet presAssocID="{F91BC02B-39AB-456D-95B5-05D72A6A2AFD}" presName="childNode" presStyleLbl="node1" presStyleIdx="2" presStyleCnt="6">
        <dgm:presLayoutVars>
          <dgm:bulletEnabled val="1"/>
        </dgm:presLayoutVars>
      </dgm:prSet>
      <dgm:spPr/>
    </dgm:pt>
    <dgm:pt modelId="{3705FC8B-E8E1-47DD-BD14-EE1D69C3CA80}" type="pres">
      <dgm:prSet presAssocID="{F91BC02B-39AB-456D-95B5-05D72A6A2AFD}" presName="aSpace2" presStyleCnt="0"/>
      <dgm:spPr/>
    </dgm:pt>
    <dgm:pt modelId="{7B5B7B52-9255-49C2-8B55-C2AD61396B46}" type="pres">
      <dgm:prSet presAssocID="{2F3F51AA-31A2-4D0B-9956-E59DD2BAE6D1}" presName="childNode" presStyleLbl="node1" presStyleIdx="3" presStyleCnt="6">
        <dgm:presLayoutVars>
          <dgm:bulletEnabled val="1"/>
        </dgm:presLayoutVars>
      </dgm:prSet>
      <dgm:spPr/>
    </dgm:pt>
    <dgm:pt modelId="{EA22D05F-0B1F-4E43-927A-751E4729099A}" type="pres">
      <dgm:prSet presAssocID="{6BD88BC2-6733-4B1C-B29C-E1F1F81EC1E2}" presName="aSpace" presStyleCnt="0"/>
      <dgm:spPr/>
    </dgm:pt>
    <dgm:pt modelId="{0BFAA28F-1FEC-4EC1-B830-D07388320EE7}" type="pres">
      <dgm:prSet presAssocID="{9AAA6667-27BD-4A33-B2D1-A5A383B31A57}" presName="compNode" presStyleCnt="0"/>
      <dgm:spPr/>
    </dgm:pt>
    <dgm:pt modelId="{ADC7A60F-1640-43B2-95D5-4B925DDBB64C}" type="pres">
      <dgm:prSet presAssocID="{9AAA6667-27BD-4A33-B2D1-A5A383B31A57}" presName="aNode" presStyleLbl="bgShp" presStyleIdx="1" presStyleCnt="2"/>
      <dgm:spPr/>
    </dgm:pt>
    <dgm:pt modelId="{2F751C0F-7940-4CFA-8E4D-F19CEBD1D362}" type="pres">
      <dgm:prSet presAssocID="{9AAA6667-27BD-4A33-B2D1-A5A383B31A57}" presName="textNode" presStyleLbl="bgShp" presStyleIdx="1" presStyleCnt="2"/>
      <dgm:spPr/>
    </dgm:pt>
    <dgm:pt modelId="{C35E5F5B-D1DE-4238-A29F-AABFB5F35171}" type="pres">
      <dgm:prSet presAssocID="{9AAA6667-27BD-4A33-B2D1-A5A383B31A57}" presName="compChildNode" presStyleCnt="0"/>
      <dgm:spPr/>
    </dgm:pt>
    <dgm:pt modelId="{1EF6D1AF-2A0E-43AC-9C61-DB37EAA58D84}" type="pres">
      <dgm:prSet presAssocID="{9AAA6667-27BD-4A33-B2D1-A5A383B31A57}" presName="theInnerList" presStyleCnt="0"/>
      <dgm:spPr/>
    </dgm:pt>
    <dgm:pt modelId="{660DEAF9-C293-4F48-B6F4-D2CC152BEE1A}" type="pres">
      <dgm:prSet presAssocID="{8ED45DF0-C7C0-45B1-BB05-287B5989C3A7}" presName="childNode" presStyleLbl="node1" presStyleIdx="4" presStyleCnt="6">
        <dgm:presLayoutVars>
          <dgm:bulletEnabled val="1"/>
        </dgm:presLayoutVars>
      </dgm:prSet>
      <dgm:spPr/>
    </dgm:pt>
    <dgm:pt modelId="{22753AA3-05D1-43A3-B728-D2767DC65590}" type="pres">
      <dgm:prSet presAssocID="{8ED45DF0-C7C0-45B1-BB05-287B5989C3A7}" presName="aSpace2" presStyleCnt="0"/>
      <dgm:spPr/>
    </dgm:pt>
    <dgm:pt modelId="{D2F50589-1D3A-4C13-841B-CEF900DB4C3A}" type="pres">
      <dgm:prSet presAssocID="{1D8FD585-8348-4BD9-8BAD-3A248891D952}" presName="childNode" presStyleLbl="node1" presStyleIdx="5" presStyleCnt="6">
        <dgm:presLayoutVars>
          <dgm:bulletEnabled val="1"/>
        </dgm:presLayoutVars>
      </dgm:prSet>
      <dgm:spPr/>
    </dgm:pt>
  </dgm:ptLst>
  <dgm:cxnLst>
    <dgm:cxn modelId="{9468D009-2831-48BE-923C-25327352FDA6}" type="presOf" srcId="{2F3F51AA-31A2-4D0B-9956-E59DD2BAE6D1}" destId="{7B5B7B52-9255-49C2-8B55-C2AD61396B46}" srcOrd="0" destOrd="0" presId="urn:microsoft.com/office/officeart/2005/8/layout/lProcess2"/>
    <dgm:cxn modelId="{682A0520-0626-432D-ADC8-37625902132B}" srcId="{040E4FAC-B7DF-4617-B463-9880ACDAE98A}" destId="{6BD88BC2-6733-4B1C-B29C-E1F1F81EC1E2}" srcOrd="0" destOrd="0" parTransId="{E0DE1A8F-CE44-4F3A-9945-231F0B234F31}" sibTransId="{1DBCD482-A094-4A6B-945F-F243A5FE0C5F}"/>
    <dgm:cxn modelId="{84AA3C2D-DD25-45FF-8D69-D2EEA770A467}" srcId="{9AAA6667-27BD-4A33-B2D1-A5A383B31A57}" destId="{8ED45DF0-C7C0-45B1-BB05-287B5989C3A7}" srcOrd="0" destOrd="0" parTransId="{EBCEC745-593D-405D-B88D-8C4B95BFE1DF}" sibTransId="{DE1657AA-728A-41CC-884E-BC38133A65F3}"/>
    <dgm:cxn modelId="{566C995C-99A6-4A27-B70D-8F6E9C78499C}" type="presOf" srcId="{9AAA6667-27BD-4A33-B2D1-A5A383B31A57}" destId="{2F751C0F-7940-4CFA-8E4D-F19CEBD1D362}" srcOrd="1" destOrd="0" presId="urn:microsoft.com/office/officeart/2005/8/layout/lProcess2"/>
    <dgm:cxn modelId="{23381260-224D-4D1E-955E-58FDE402EF67}" type="presOf" srcId="{6BD88BC2-6733-4B1C-B29C-E1F1F81EC1E2}" destId="{B2140B43-5EF9-4464-A944-50E3E2A4D520}" srcOrd="1" destOrd="0" presId="urn:microsoft.com/office/officeart/2005/8/layout/lProcess2"/>
    <dgm:cxn modelId="{F1D26D69-036A-4C84-88CE-8B2E23A39945}" type="presOf" srcId="{F91BC02B-39AB-456D-95B5-05D72A6A2AFD}" destId="{6480D9A3-6964-485C-A3F6-CD19C56901B7}" srcOrd="0" destOrd="0" presId="urn:microsoft.com/office/officeart/2005/8/layout/lProcess2"/>
    <dgm:cxn modelId="{E08F226C-93C9-4120-9A6F-E8F1214831FD}" type="presOf" srcId="{040E4FAC-B7DF-4617-B463-9880ACDAE98A}" destId="{ADA89034-A0E1-4A9D-9A77-54BA07279EF6}" srcOrd="0" destOrd="0" presId="urn:microsoft.com/office/officeart/2005/8/layout/lProcess2"/>
    <dgm:cxn modelId="{38F4FF52-F9FF-4728-ACDC-3CA7DC48956B}" srcId="{6BD88BC2-6733-4B1C-B29C-E1F1F81EC1E2}" destId="{266044A6-AC6E-4F00-995A-57D22FFA989A}" srcOrd="1" destOrd="0" parTransId="{67D2E6AB-C9A8-423E-BBAF-F522301C9709}" sibTransId="{885F8908-9193-4C93-9199-46F0EFF56FEF}"/>
    <dgm:cxn modelId="{8E68967B-2A98-4512-980B-3B8904E1D17A}" type="presOf" srcId="{266044A6-AC6E-4F00-995A-57D22FFA989A}" destId="{C7A9EAF5-3866-4E42-87D2-520A49BA2097}" srcOrd="0" destOrd="0" presId="urn:microsoft.com/office/officeart/2005/8/layout/lProcess2"/>
    <dgm:cxn modelId="{47A8288E-9B04-43FA-AF07-2F228A157DBB}" srcId="{6BD88BC2-6733-4B1C-B29C-E1F1F81EC1E2}" destId="{F91BC02B-39AB-456D-95B5-05D72A6A2AFD}" srcOrd="2" destOrd="0" parTransId="{4AA6DFE9-F3EE-4E12-A3B6-82A31B2A0F9E}" sibTransId="{483DFFA9-652A-455E-B958-FD8B49A2FC60}"/>
    <dgm:cxn modelId="{1C6E6FA2-AAEB-42EA-BC72-B389762A5483}" srcId="{040E4FAC-B7DF-4617-B463-9880ACDAE98A}" destId="{9AAA6667-27BD-4A33-B2D1-A5A383B31A57}" srcOrd="1" destOrd="0" parTransId="{A12643D5-7A2C-4147-974E-A7125BAA0ECA}" sibTransId="{A1715E91-FC7D-4891-B272-7C8E72F3CBB2}"/>
    <dgm:cxn modelId="{4E7A08BB-EBFF-495D-9119-0DC26063321D}" srcId="{9AAA6667-27BD-4A33-B2D1-A5A383B31A57}" destId="{1D8FD585-8348-4BD9-8BAD-3A248891D952}" srcOrd="1" destOrd="0" parTransId="{E9BA2264-3061-4925-B511-E9B37B8DEB70}" sibTransId="{1CC195CE-6DCC-4497-8E93-C99FC24BFE5E}"/>
    <dgm:cxn modelId="{A92C2EC6-A0F1-46A7-951D-3BFBC2BACC85}" type="presOf" srcId="{9AAA6667-27BD-4A33-B2D1-A5A383B31A57}" destId="{ADC7A60F-1640-43B2-95D5-4B925DDBB64C}" srcOrd="0" destOrd="0" presId="urn:microsoft.com/office/officeart/2005/8/layout/lProcess2"/>
    <dgm:cxn modelId="{73A22EDC-3B83-4430-BE4D-BE1389A508C3}" type="presOf" srcId="{35E3CCD4-DA21-45DD-B2FD-DAFCA15DB93C}" destId="{B0FAC13E-82A7-4655-B16C-2CA59CE485DC}" srcOrd="0" destOrd="0" presId="urn:microsoft.com/office/officeart/2005/8/layout/lProcess2"/>
    <dgm:cxn modelId="{1714E7E1-1D1B-4E23-9C4A-487BB62D96CF}" type="presOf" srcId="{8ED45DF0-C7C0-45B1-BB05-287B5989C3A7}" destId="{660DEAF9-C293-4F48-B6F4-D2CC152BEE1A}" srcOrd="0" destOrd="0" presId="urn:microsoft.com/office/officeart/2005/8/layout/lProcess2"/>
    <dgm:cxn modelId="{EDAD84E7-7CC2-435D-8893-B2B9F6D43463}" srcId="{6BD88BC2-6733-4B1C-B29C-E1F1F81EC1E2}" destId="{35E3CCD4-DA21-45DD-B2FD-DAFCA15DB93C}" srcOrd="0" destOrd="0" parTransId="{E3870848-7A0F-472A-B69A-F711A2D29C8F}" sibTransId="{15560AFD-56C9-4DFB-A6FB-3A1DA23CBE5A}"/>
    <dgm:cxn modelId="{C3E24DED-A9C0-4AF2-94AC-1074CD47E022}" srcId="{6BD88BC2-6733-4B1C-B29C-E1F1F81EC1E2}" destId="{2F3F51AA-31A2-4D0B-9956-E59DD2BAE6D1}" srcOrd="3" destOrd="0" parTransId="{814CDF33-726F-4ADB-867D-A0D5A8AF99B8}" sibTransId="{9D6CA63C-8D37-4168-A08B-194D8613F67F}"/>
    <dgm:cxn modelId="{8EAA29F1-7EFA-48B8-9472-9FA481B61363}" type="presOf" srcId="{6BD88BC2-6733-4B1C-B29C-E1F1F81EC1E2}" destId="{12DB03F4-1EAE-4107-ADBD-48F48BD615FF}" srcOrd="0" destOrd="0" presId="urn:microsoft.com/office/officeart/2005/8/layout/lProcess2"/>
    <dgm:cxn modelId="{CBAB33FD-47DF-4DB9-BFA1-9DB9AF9A4DA9}" type="presOf" srcId="{1D8FD585-8348-4BD9-8BAD-3A248891D952}" destId="{D2F50589-1D3A-4C13-841B-CEF900DB4C3A}" srcOrd="0" destOrd="0" presId="urn:microsoft.com/office/officeart/2005/8/layout/lProcess2"/>
    <dgm:cxn modelId="{205FDB35-B999-4BB0-AF9A-E880D3BC90CB}" type="presParOf" srcId="{ADA89034-A0E1-4A9D-9A77-54BA07279EF6}" destId="{38AA902C-3894-426F-98F2-A044D01A3ED6}" srcOrd="0" destOrd="0" presId="urn:microsoft.com/office/officeart/2005/8/layout/lProcess2"/>
    <dgm:cxn modelId="{A30040ED-8F93-449F-8704-75D091F6B2A6}" type="presParOf" srcId="{38AA902C-3894-426F-98F2-A044D01A3ED6}" destId="{12DB03F4-1EAE-4107-ADBD-48F48BD615FF}" srcOrd="0" destOrd="0" presId="urn:microsoft.com/office/officeart/2005/8/layout/lProcess2"/>
    <dgm:cxn modelId="{B61CA9B0-CC4A-45BB-AE1E-EE01AC031C7C}" type="presParOf" srcId="{38AA902C-3894-426F-98F2-A044D01A3ED6}" destId="{B2140B43-5EF9-4464-A944-50E3E2A4D520}" srcOrd="1" destOrd="0" presId="urn:microsoft.com/office/officeart/2005/8/layout/lProcess2"/>
    <dgm:cxn modelId="{1EED8B9A-7742-4B9F-AEC8-5C251D15E443}" type="presParOf" srcId="{38AA902C-3894-426F-98F2-A044D01A3ED6}" destId="{4595BFBD-6548-4B19-865A-953826A5A7D6}" srcOrd="2" destOrd="0" presId="urn:microsoft.com/office/officeart/2005/8/layout/lProcess2"/>
    <dgm:cxn modelId="{A0681032-FB0A-41F5-A2CF-BB43301B9882}" type="presParOf" srcId="{4595BFBD-6548-4B19-865A-953826A5A7D6}" destId="{6B663584-7955-413F-8ACB-160B199B48A2}" srcOrd="0" destOrd="0" presId="urn:microsoft.com/office/officeart/2005/8/layout/lProcess2"/>
    <dgm:cxn modelId="{E264E865-97FA-433B-898F-3F64C175C94D}" type="presParOf" srcId="{6B663584-7955-413F-8ACB-160B199B48A2}" destId="{B0FAC13E-82A7-4655-B16C-2CA59CE485DC}" srcOrd="0" destOrd="0" presId="urn:microsoft.com/office/officeart/2005/8/layout/lProcess2"/>
    <dgm:cxn modelId="{209D32DA-AFF3-45EE-BFFA-A17F2DDF895B}" type="presParOf" srcId="{6B663584-7955-413F-8ACB-160B199B48A2}" destId="{A1926223-3AB7-4015-A98B-604573C5222A}" srcOrd="1" destOrd="0" presId="urn:microsoft.com/office/officeart/2005/8/layout/lProcess2"/>
    <dgm:cxn modelId="{191E7663-7790-44A7-83D2-B4DDBC5A1358}" type="presParOf" srcId="{6B663584-7955-413F-8ACB-160B199B48A2}" destId="{C7A9EAF5-3866-4E42-87D2-520A49BA2097}" srcOrd="2" destOrd="0" presId="urn:microsoft.com/office/officeart/2005/8/layout/lProcess2"/>
    <dgm:cxn modelId="{ECA8CB50-E77B-4F44-91E9-9FB04B4314A7}" type="presParOf" srcId="{6B663584-7955-413F-8ACB-160B199B48A2}" destId="{775634F0-20BA-4D8E-A329-BE4DDA65A7CC}" srcOrd="3" destOrd="0" presId="urn:microsoft.com/office/officeart/2005/8/layout/lProcess2"/>
    <dgm:cxn modelId="{5133CF3B-11A0-4915-AF83-24B81626DA16}" type="presParOf" srcId="{6B663584-7955-413F-8ACB-160B199B48A2}" destId="{6480D9A3-6964-485C-A3F6-CD19C56901B7}" srcOrd="4" destOrd="0" presId="urn:microsoft.com/office/officeart/2005/8/layout/lProcess2"/>
    <dgm:cxn modelId="{1E50A1F1-8E25-4875-9A13-F33019FD4CDF}" type="presParOf" srcId="{6B663584-7955-413F-8ACB-160B199B48A2}" destId="{3705FC8B-E8E1-47DD-BD14-EE1D69C3CA80}" srcOrd="5" destOrd="0" presId="urn:microsoft.com/office/officeart/2005/8/layout/lProcess2"/>
    <dgm:cxn modelId="{E2E5342B-3382-4476-A3A6-6AF8DFEE71BD}" type="presParOf" srcId="{6B663584-7955-413F-8ACB-160B199B48A2}" destId="{7B5B7B52-9255-49C2-8B55-C2AD61396B46}" srcOrd="6" destOrd="0" presId="urn:microsoft.com/office/officeart/2005/8/layout/lProcess2"/>
    <dgm:cxn modelId="{C63CF13D-DE78-4A4A-A1CC-03D1D0A5078B}" type="presParOf" srcId="{ADA89034-A0E1-4A9D-9A77-54BA07279EF6}" destId="{EA22D05F-0B1F-4E43-927A-751E4729099A}" srcOrd="1" destOrd="0" presId="urn:microsoft.com/office/officeart/2005/8/layout/lProcess2"/>
    <dgm:cxn modelId="{5044B11F-D28F-414B-807C-1FEBEB3FD3FB}" type="presParOf" srcId="{ADA89034-A0E1-4A9D-9A77-54BA07279EF6}" destId="{0BFAA28F-1FEC-4EC1-B830-D07388320EE7}" srcOrd="2" destOrd="0" presId="urn:microsoft.com/office/officeart/2005/8/layout/lProcess2"/>
    <dgm:cxn modelId="{3F049363-EE6D-4DCF-A78A-D757B81AB8F5}" type="presParOf" srcId="{0BFAA28F-1FEC-4EC1-B830-D07388320EE7}" destId="{ADC7A60F-1640-43B2-95D5-4B925DDBB64C}" srcOrd="0" destOrd="0" presId="urn:microsoft.com/office/officeart/2005/8/layout/lProcess2"/>
    <dgm:cxn modelId="{E25FC1C4-0D03-4E97-95A8-9C8A20DEA0E1}" type="presParOf" srcId="{0BFAA28F-1FEC-4EC1-B830-D07388320EE7}" destId="{2F751C0F-7940-4CFA-8E4D-F19CEBD1D362}" srcOrd="1" destOrd="0" presId="urn:microsoft.com/office/officeart/2005/8/layout/lProcess2"/>
    <dgm:cxn modelId="{8948C2CE-4512-4915-AE5C-789CD11AA82C}" type="presParOf" srcId="{0BFAA28F-1FEC-4EC1-B830-D07388320EE7}" destId="{C35E5F5B-D1DE-4238-A29F-AABFB5F35171}" srcOrd="2" destOrd="0" presId="urn:microsoft.com/office/officeart/2005/8/layout/lProcess2"/>
    <dgm:cxn modelId="{117AF34F-149E-46DF-AD82-5896310B783D}" type="presParOf" srcId="{C35E5F5B-D1DE-4238-A29F-AABFB5F35171}" destId="{1EF6D1AF-2A0E-43AC-9C61-DB37EAA58D84}" srcOrd="0" destOrd="0" presId="urn:microsoft.com/office/officeart/2005/8/layout/lProcess2"/>
    <dgm:cxn modelId="{73A3CE0D-833F-48D4-A2EB-7B5088715CD0}" type="presParOf" srcId="{1EF6D1AF-2A0E-43AC-9C61-DB37EAA58D84}" destId="{660DEAF9-C293-4F48-B6F4-D2CC152BEE1A}" srcOrd="0" destOrd="0" presId="urn:microsoft.com/office/officeart/2005/8/layout/lProcess2"/>
    <dgm:cxn modelId="{04A13312-79EE-45C7-9508-29930C8533DF}" type="presParOf" srcId="{1EF6D1AF-2A0E-43AC-9C61-DB37EAA58D84}" destId="{22753AA3-05D1-43A3-B728-D2767DC65590}" srcOrd="1" destOrd="0" presId="urn:microsoft.com/office/officeart/2005/8/layout/lProcess2"/>
    <dgm:cxn modelId="{999417D2-9D9E-4D97-A7C0-4697B077A7E5}" type="presParOf" srcId="{1EF6D1AF-2A0E-43AC-9C61-DB37EAA58D84}" destId="{D2F50589-1D3A-4C13-841B-CEF900DB4C3A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BCC79D-2075-413E-B75D-ED9B1CACCCFC}">
      <dsp:nvSpPr>
        <dsp:cNvPr id="0" name=""/>
        <dsp:cNvSpPr/>
      </dsp:nvSpPr>
      <dsp:spPr>
        <a:xfrm>
          <a:off x="0" y="1015939"/>
          <a:ext cx="3421184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AB6958-A624-4E8E-8E0F-E5CB1D76DB89}">
      <dsp:nvSpPr>
        <dsp:cNvPr id="0" name=""/>
        <dsp:cNvSpPr/>
      </dsp:nvSpPr>
      <dsp:spPr>
        <a:xfrm>
          <a:off x="171059" y="868339"/>
          <a:ext cx="2394828" cy="2952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0519" tIns="0" rIns="90519" bIns="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Fixed allocation</a:t>
          </a:r>
        </a:p>
      </dsp:txBody>
      <dsp:txXfrm>
        <a:off x="185469" y="882749"/>
        <a:ext cx="2366008" cy="266380"/>
      </dsp:txXfrm>
    </dsp:sp>
    <dsp:sp modelId="{4CCD75AD-E971-487A-94A2-A25DE97CE1BD}">
      <dsp:nvSpPr>
        <dsp:cNvPr id="0" name=""/>
        <dsp:cNvSpPr/>
      </dsp:nvSpPr>
      <dsp:spPr>
        <a:xfrm>
          <a:off x="0" y="1469539"/>
          <a:ext cx="3421184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4AA0F1-FAB8-4E40-95F3-78D28F55AE43}">
      <dsp:nvSpPr>
        <dsp:cNvPr id="0" name=""/>
        <dsp:cNvSpPr/>
      </dsp:nvSpPr>
      <dsp:spPr>
        <a:xfrm>
          <a:off x="171059" y="1321939"/>
          <a:ext cx="2394828" cy="2952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0519" tIns="0" rIns="90519" bIns="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Centralized &amp;</a:t>
          </a:r>
          <a:r>
            <a:rPr lang="en-US" sz="1000" kern="1200" dirty="0"/>
            <a:t> Monolithic systems</a:t>
          </a:r>
        </a:p>
      </dsp:txBody>
      <dsp:txXfrm>
        <a:off x="185469" y="1336349"/>
        <a:ext cx="2366008" cy="266380"/>
      </dsp:txXfrm>
    </dsp:sp>
    <dsp:sp modelId="{77639746-1407-4CCB-B535-ACE31BE9CB6A}">
      <dsp:nvSpPr>
        <dsp:cNvPr id="0" name=""/>
        <dsp:cNvSpPr/>
      </dsp:nvSpPr>
      <dsp:spPr>
        <a:xfrm>
          <a:off x="0" y="1923139"/>
          <a:ext cx="3421184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6D4CF2-611B-47D8-8690-E5B0ADCE4924}">
      <dsp:nvSpPr>
        <dsp:cNvPr id="0" name=""/>
        <dsp:cNvSpPr/>
      </dsp:nvSpPr>
      <dsp:spPr>
        <a:xfrm>
          <a:off x="171059" y="1775539"/>
          <a:ext cx="2394828" cy="2952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0519" tIns="0" rIns="90519" bIns="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Limited extent of functionality</a:t>
          </a:r>
        </a:p>
      </dsp:txBody>
      <dsp:txXfrm>
        <a:off x="185469" y="1789949"/>
        <a:ext cx="2366008" cy="266380"/>
      </dsp:txXfrm>
    </dsp:sp>
    <dsp:sp modelId="{FB91C7D6-308F-42EF-8D20-0861A8DCD791}">
      <dsp:nvSpPr>
        <dsp:cNvPr id="0" name=""/>
        <dsp:cNvSpPr/>
      </dsp:nvSpPr>
      <dsp:spPr>
        <a:xfrm>
          <a:off x="0" y="2376739"/>
          <a:ext cx="3421184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D82E1A-7FC1-4CD2-B551-F8959DEFF5B3}">
      <dsp:nvSpPr>
        <dsp:cNvPr id="0" name=""/>
        <dsp:cNvSpPr/>
      </dsp:nvSpPr>
      <dsp:spPr>
        <a:xfrm>
          <a:off x="171059" y="2229139"/>
          <a:ext cx="2394828" cy="2952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0519" tIns="0" rIns="90519" bIns="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Vendor lock-in</a:t>
          </a:r>
        </a:p>
      </dsp:txBody>
      <dsp:txXfrm>
        <a:off x="185469" y="2243549"/>
        <a:ext cx="2366008" cy="266380"/>
      </dsp:txXfrm>
    </dsp:sp>
    <dsp:sp modelId="{20564ADD-D94D-4B3D-990B-A11A1C97D565}">
      <dsp:nvSpPr>
        <dsp:cNvPr id="0" name=""/>
        <dsp:cNvSpPr/>
      </dsp:nvSpPr>
      <dsp:spPr>
        <a:xfrm>
          <a:off x="0" y="2830339"/>
          <a:ext cx="3421184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638365-F0EE-48B4-A4ED-86E37EC5D732}">
      <dsp:nvSpPr>
        <dsp:cNvPr id="0" name=""/>
        <dsp:cNvSpPr/>
      </dsp:nvSpPr>
      <dsp:spPr>
        <a:xfrm>
          <a:off x="171059" y="2682739"/>
          <a:ext cx="2394828" cy="29520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0519" tIns="0" rIns="90519" bIns="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Expensive</a:t>
          </a:r>
        </a:p>
      </dsp:txBody>
      <dsp:txXfrm>
        <a:off x="185469" y="2697149"/>
        <a:ext cx="2366008" cy="2663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BCC79D-2075-413E-B75D-ED9B1CACCCFC}">
      <dsp:nvSpPr>
        <dsp:cNvPr id="0" name=""/>
        <dsp:cNvSpPr/>
      </dsp:nvSpPr>
      <dsp:spPr>
        <a:xfrm>
          <a:off x="0" y="180669"/>
          <a:ext cx="3421184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AB6958-A624-4E8E-8E0F-E5CB1D76DB89}">
      <dsp:nvSpPr>
        <dsp:cNvPr id="0" name=""/>
        <dsp:cNvSpPr/>
      </dsp:nvSpPr>
      <dsp:spPr>
        <a:xfrm>
          <a:off x="171059" y="33069"/>
          <a:ext cx="2394828" cy="2952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0519" tIns="0" rIns="90519" bIns="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Rapid and Flexible deployment</a:t>
          </a:r>
        </a:p>
      </dsp:txBody>
      <dsp:txXfrm>
        <a:off x="185469" y="47479"/>
        <a:ext cx="2366008" cy="266380"/>
      </dsp:txXfrm>
    </dsp:sp>
    <dsp:sp modelId="{EFB5179B-AF34-4AE6-B416-3A89ED670C63}">
      <dsp:nvSpPr>
        <dsp:cNvPr id="0" name=""/>
        <dsp:cNvSpPr/>
      </dsp:nvSpPr>
      <dsp:spPr>
        <a:xfrm>
          <a:off x="0" y="634270"/>
          <a:ext cx="3421184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66BBB4-EE07-4009-A237-A84E24D8010C}">
      <dsp:nvSpPr>
        <dsp:cNvPr id="0" name=""/>
        <dsp:cNvSpPr/>
      </dsp:nvSpPr>
      <dsp:spPr>
        <a:xfrm>
          <a:off x="171059" y="486670"/>
          <a:ext cx="2394828" cy="2952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0519" tIns="0" rIns="90519" bIns="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Scalable resources</a:t>
          </a:r>
        </a:p>
      </dsp:txBody>
      <dsp:txXfrm>
        <a:off x="185469" y="501080"/>
        <a:ext cx="2366008" cy="266380"/>
      </dsp:txXfrm>
    </dsp:sp>
    <dsp:sp modelId="{4CCD75AD-E971-487A-94A2-A25DE97CE1BD}">
      <dsp:nvSpPr>
        <dsp:cNvPr id="0" name=""/>
        <dsp:cNvSpPr/>
      </dsp:nvSpPr>
      <dsp:spPr>
        <a:xfrm>
          <a:off x="0" y="1087870"/>
          <a:ext cx="3421184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4AA0F1-FAB8-4E40-95F3-78D28F55AE43}">
      <dsp:nvSpPr>
        <dsp:cNvPr id="0" name=""/>
        <dsp:cNvSpPr/>
      </dsp:nvSpPr>
      <dsp:spPr>
        <a:xfrm>
          <a:off x="171059" y="940270"/>
          <a:ext cx="2394828" cy="2952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0519" tIns="0" rIns="90519" bIns="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Allow extension of functionality</a:t>
          </a:r>
        </a:p>
      </dsp:txBody>
      <dsp:txXfrm>
        <a:off x="185469" y="954680"/>
        <a:ext cx="2366008" cy="266380"/>
      </dsp:txXfrm>
    </dsp:sp>
    <dsp:sp modelId="{FB91C7D6-308F-42EF-8D20-0861A8DCD791}">
      <dsp:nvSpPr>
        <dsp:cNvPr id="0" name=""/>
        <dsp:cNvSpPr/>
      </dsp:nvSpPr>
      <dsp:spPr>
        <a:xfrm>
          <a:off x="0" y="1541470"/>
          <a:ext cx="3421184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D82E1A-7FC1-4CD2-B551-F8959DEFF5B3}">
      <dsp:nvSpPr>
        <dsp:cNvPr id="0" name=""/>
        <dsp:cNvSpPr/>
      </dsp:nvSpPr>
      <dsp:spPr>
        <a:xfrm>
          <a:off x="171059" y="1393870"/>
          <a:ext cx="2394828" cy="2952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0519" tIns="0" rIns="90519" bIns="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No Vendor lock-in</a:t>
          </a:r>
        </a:p>
      </dsp:txBody>
      <dsp:txXfrm>
        <a:off x="185469" y="1408280"/>
        <a:ext cx="2366008" cy="266380"/>
      </dsp:txXfrm>
    </dsp:sp>
    <dsp:sp modelId="{20564ADD-D94D-4B3D-990B-A11A1C97D565}">
      <dsp:nvSpPr>
        <dsp:cNvPr id="0" name=""/>
        <dsp:cNvSpPr/>
      </dsp:nvSpPr>
      <dsp:spPr>
        <a:xfrm>
          <a:off x="0" y="1995070"/>
          <a:ext cx="3421184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638365-F0EE-48B4-A4ED-86E37EC5D732}">
      <dsp:nvSpPr>
        <dsp:cNvPr id="0" name=""/>
        <dsp:cNvSpPr/>
      </dsp:nvSpPr>
      <dsp:spPr>
        <a:xfrm>
          <a:off x="171059" y="1847470"/>
          <a:ext cx="2394828" cy="29520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0519" tIns="0" rIns="90519" bIns="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Inexpensive compared to HW</a:t>
          </a:r>
        </a:p>
      </dsp:txBody>
      <dsp:txXfrm>
        <a:off x="185469" y="1861880"/>
        <a:ext cx="2366008" cy="2663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692483-9830-43C4-A4AD-B1865A03B1D5}">
      <dsp:nvSpPr>
        <dsp:cNvPr id="0" name=""/>
        <dsp:cNvSpPr/>
      </dsp:nvSpPr>
      <dsp:spPr>
        <a:xfrm>
          <a:off x="389" y="14018"/>
          <a:ext cx="2991666" cy="74791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Duplicated instances</a:t>
          </a:r>
          <a:endParaRPr lang="en-GB" sz="2300" kern="1200">
            <a:solidFill>
              <a:srgbClr val="010000"/>
            </a:solidFill>
            <a:latin typeface="Century Gothic"/>
          </a:endParaRPr>
        </a:p>
      </dsp:txBody>
      <dsp:txXfrm>
        <a:off x="22295" y="35924"/>
        <a:ext cx="2947854" cy="704104"/>
      </dsp:txXfrm>
    </dsp:sp>
    <dsp:sp modelId="{173EC5D0-2476-4D5A-AEA5-E38714D12264}">
      <dsp:nvSpPr>
        <dsp:cNvPr id="0" name=""/>
        <dsp:cNvSpPr/>
      </dsp:nvSpPr>
      <dsp:spPr>
        <a:xfrm>
          <a:off x="3410889" y="14018"/>
          <a:ext cx="2991666" cy="747916"/>
        </a:xfrm>
        <a:prstGeom prst="roundRect">
          <a:avLst>
            <a:gd name="adj" fmla="val 10000"/>
          </a:avLst>
        </a:prstGeom>
        <a:solidFill>
          <a:schemeClr val="accent2">
            <a:hueOff val="453165"/>
            <a:satOff val="-47993"/>
            <a:lumOff val="-117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Single instance</a:t>
          </a:r>
        </a:p>
      </dsp:txBody>
      <dsp:txXfrm>
        <a:off x="3432795" y="35924"/>
        <a:ext cx="2947854" cy="7041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DB03F4-1EAE-4107-ADBD-48F48BD615FF}">
      <dsp:nvSpPr>
        <dsp:cNvPr id="0" name=""/>
        <dsp:cNvSpPr/>
      </dsp:nvSpPr>
      <dsp:spPr>
        <a:xfrm>
          <a:off x="3298" y="0"/>
          <a:ext cx="3172574" cy="365760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/>
            <a:t>Stateless</a:t>
          </a:r>
        </a:p>
      </dsp:txBody>
      <dsp:txXfrm>
        <a:off x="3298" y="0"/>
        <a:ext cx="3172574" cy="1097280"/>
      </dsp:txXfrm>
    </dsp:sp>
    <dsp:sp modelId="{B0FAC13E-82A7-4655-B16C-2CA59CE485DC}">
      <dsp:nvSpPr>
        <dsp:cNvPr id="0" name=""/>
        <dsp:cNvSpPr/>
      </dsp:nvSpPr>
      <dsp:spPr>
        <a:xfrm>
          <a:off x="320555" y="1097369"/>
          <a:ext cx="2538059" cy="53283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Firewalls</a:t>
          </a:r>
        </a:p>
      </dsp:txBody>
      <dsp:txXfrm>
        <a:off x="336161" y="1112975"/>
        <a:ext cx="2506847" cy="501622"/>
      </dsp:txXfrm>
    </dsp:sp>
    <dsp:sp modelId="{C7A9EAF5-3866-4E42-87D2-520A49BA2097}">
      <dsp:nvSpPr>
        <dsp:cNvPr id="0" name=""/>
        <dsp:cNvSpPr/>
      </dsp:nvSpPr>
      <dsp:spPr>
        <a:xfrm>
          <a:off x="320555" y="1712178"/>
          <a:ext cx="2538059" cy="53283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Signature based (IDS)</a:t>
          </a:r>
        </a:p>
      </dsp:txBody>
      <dsp:txXfrm>
        <a:off x="336161" y="1727784"/>
        <a:ext cx="2506847" cy="501622"/>
      </dsp:txXfrm>
    </dsp:sp>
    <dsp:sp modelId="{6480D9A3-6964-485C-A3F6-CD19C56901B7}">
      <dsp:nvSpPr>
        <dsp:cNvPr id="0" name=""/>
        <dsp:cNvSpPr/>
      </dsp:nvSpPr>
      <dsp:spPr>
        <a:xfrm>
          <a:off x="320555" y="2326987"/>
          <a:ext cx="2538059" cy="53283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Deep packet Inspection(DPI)</a:t>
          </a:r>
        </a:p>
      </dsp:txBody>
      <dsp:txXfrm>
        <a:off x="336161" y="2342593"/>
        <a:ext cx="2506847" cy="501622"/>
      </dsp:txXfrm>
    </dsp:sp>
    <dsp:sp modelId="{7B5B7B52-9255-49C2-8B55-C2AD61396B46}">
      <dsp:nvSpPr>
        <dsp:cNvPr id="0" name=""/>
        <dsp:cNvSpPr/>
      </dsp:nvSpPr>
      <dsp:spPr>
        <a:xfrm>
          <a:off x="320555" y="2941796"/>
          <a:ext cx="2538059" cy="53283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Examples: </a:t>
          </a:r>
          <a:r>
            <a:rPr lang="en-US" sz="1600" kern="1200" err="1"/>
            <a:t>ZoneAlarm</a:t>
          </a:r>
          <a:r>
            <a:rPr lang="en-US" sz="1600" kern="1200"/>
            <a:t>, Snort, Suricata</a:t>
          </a:r>
          <a:endParaRPr lang="en-US" sz="1600" kern="1200">
            <a:solidFill>
              <a:srgbClr val="010000"/>
            </a:solidFill>
            <a:latin typeface="Century Gothic" panose="020B0502020202020204"/>
          </a:endParaRPr>
        </a:p>
      </dsp:txBody>
      <dsp:txXfrm>
        <a:off x="336161" y="2957402"/>
        <a:ext cx="2506847" cy="501622"/>
      </dsp:txXfrm>
    </dsp:sp>
    <dsp:sp modelId="{ADC7A60F-1640-43B2-95D5-4B925DDBB64C}">
      <dsp:nvSpPr>
        <dsp:cNvPr id="0" name=""/>
        <dsp:cNvSpPr/>
      </dsp:nvSpPr>
      <dsp:spPr>
        <a:xfrm>
          <a:off x="3413816" y="0"/>
          <a:ext cx="3172574" cy="365760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/>
            <a:t>Stateful</a:t>
          </a:r>
        </a:p>
      </dsp:txBody>
      <dsp:txXfrm>
        <a:off x="3413816" y="0"/>
        <a:ext cx="3172574" cy="1097280"/>
      </dsp:txXfrm>
    </dsp:sp>
    <dsp:sp modelId="{660DEAF9-C293-4F48-B6F4-D2CC152BEE1A}">
      <dsp:nvSpPr>
        <dsp:cNvPr id="0" name=""/>
        <dsp:cNvSpPr/>
      </dsp:nvSpPr>
      <dsp:spPr>
        <a:xfrm>
          <a:off x="3731073" y="1098351"/>
          <a:ext cx="2538059" cy="110281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Anomaly based IDS,IPS</a:t>
          </a:r>
        </a:p>
      </dsp:txBody>
      <dsp:txXfrm>
        <a:off x="3763373" y="1130651"/>
        <a:ext cx="2473459" cy="1038216"/>
      </dsp:txXfrm>
    </dsp:sp>
    <dsp:sp modelId="{D2F50589-1D3A-4C13-841B-CEF900DB4C3A}">
      <dsp:nvSpPr>
        <dsp:cNvPr id="0" name=""/>
        <dsp:cNvSpPr/>
      </dsp:nvSpPr>
      <dsp:spPr>
        <a:xfrm>
          <a:off x="3731073" y="2370832"/>
          <a:ext cx="2538059" cy="110281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Examples: </a:t>
          </a:r>
          <a:r>
            <a:rPr lang="en-US" sz="1600" kern="1200" err="1"/>
            <a:t>Change_point</a:t>
          </a:r>
          <a:r>
            <a:rPr lang="en-US" sz="1600" kern="1200"/>
            <a:t> Detection, Entropy and Classifiers</a:t>
          </a:r>
        </a:p>
      </dsp:txBody>
      <dsp:txXfrm>
        <a:off x="3763373" y="2403132"/>
        <a:ext cx="2473459" cy="10382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7027D5-1C52-4A12-A8AB-686CD6FA4545}" type="datetimeFigureOut">
              <a:rPr lang="en-US"/>
              <a:t>5/22/2018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1EA371-D1B6-410C-92FE-313F08BF7447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206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B63D9-6514-4336-B8A7-C74F143CA2B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176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Not only apply to security but all services</a:t>
            </a: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EA371-D1B6-410C-92FE-313F08BF7447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7204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careful here: does the optimization </a:t>
            </a:r>
            <a:r>
              <a:rPr lang="en-US" dirty="0" err="1"/>
              <a:t>funciton</a:t>
            </a:r>
            <a:r>
              <a:rPr lang="en-US" dirty="0"/>
              <a:t> really have two objectives, or does the one follow from the other?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EA371-D1B6-410C-92FE-313F08BF7447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7600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>
                <a:cs typeface="Calibri"/>
              </a:rPr>
              <a:t>Simulator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B63D9-6514-4336-B8A7-C74F143CA2B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1040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B63D9-6514-4336-B8A7-C74F143CA2B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022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C84BE-F046-414F-BE5D-4FBCC83B4507}" type="datetimeFigureOut">
              <a:rPr lang="en-GB" smtClean="0"/>
              <a:t>22/05/2018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E4C7E54-D11F-4C35-9187-25DBFA398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300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C84BE-F046-414F-BE5D-4FBCC83B4507}" type="datetimeFigureOut">
              <a:rPr lang="en-GB" smtClean="0"/>
              <a:t>22/05/2018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4C7E54-D11F-4C35-9187-25DBFA398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453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C84BE-F046-414F-BE5D-4FBCC83B4507}" type="datetimeFigureOut">
              <a:rPr lang="en-GB" smtClean="0"/>
              <a:t>22/05/2018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4C7E54-D11F-4C35-9187-25DBFA398167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01289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C84BE-F046-414F-BE5D-4FBCC83B4507}" type="datetimeFigureOut">
              <a:rPr lang="en-GB" smtClean="0"/>
              <a:t>22/05/2018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4C7E54-D11F-4C35-9187-25DBFA398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9558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C84BE-F046-414F-BE5D-4FBCC83B4507}" type="datetimeFigureOut">
              <a:rPr lang="en-GB" smtClean="0"/>
              <a:t>22/05/2018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4C7E54-D11F-4C35-9187-25DBFA398167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8024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C84BE-F046-414F-BE5D-4FBCC83B4507}" type="datetimeFigureOut">
              <a:rPr lang="en-GB" smtClean="0"/>
              <a:t>22/05/2018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4C7E54-D11F-4C35-9187-25DBFA398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1951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C84BE-F046-414F-BE5D-4FBCC83B4507}" type="datetimeFigureOut">
              <a:rPr lang="en-GB" smtClean="0"/>
              <a:t>22/05/2018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C7E54-D11F-4C35-9187-25DBFA398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8096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C84BE-F046-414F-BE5D-4FBCC83B4507}" type="datetimeFigureOut">
              <a:rPr lang="en-GB" smtClean="0"/>
              <a:t>22/05/2018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C7E54-D11F-4C35-9187-25DBFA398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344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C84BE-F046-414F-BE5D-4FBCC83B4507}" type="datetimeFigureOut">
              <a:rPr lang="en-GB" smtClean="0"/>
              <a:t>22/05/2018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C7E54-D11F-4C35-9187-25DBFA398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31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C84BE-F046-414F-BE5D-4FBCC83B4507}" type="datetimeFigureOut">
              <a:rPr lang="en-GB" smtClean="0"/>
              <a:t>22/05/2018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4C7E54-D11F-4C35-9187-25DBFA398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657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C84BE-F046-414F-BE5D-4FBCC83B4507}" type="datetimeFigureOut">
              <a:rPr lang="en-GB" smtClean="0"/>
              <a:t>22/05/2018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4C7E54-D11F-4C35-9187-25DBFA398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202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C84BE-F046-414F-BE5D-4FBCC83B4507}" type="datetimeFigureOut">
              <a:rPr lang="en-GB" smtClean="0"/>
              <a:t>22/05/2018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4C7E54-D11F-4C35-9187-25DBFA398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8181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C84BE-F046-414F-BE5D-4FBCC83B4507}" type="datetimeFigureOut">
              <a:rPr lang="en-GB" smtClean="0"/>
              <a:t>22/05/2018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C7E54-D11F-4C35-9187-25DBFA398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889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C84BE-F046-414F-BE5D-4FBCC83B4507}" type="datetimeFigureOut">
              <a:rPr lang="en-GB" smtClean="0"/>
              <a:t>22/05/2018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C7E54-D11F-4C35-9187-25DBFA398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515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C84BE-F046-414F-BE5D-4FBCC83B4507}" type="datetimeFigureOut">
              <a:rPr lang="en-GB" smtClean="0"/>
              <a:t>22/05/2018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C7E54-D11F-4C35-9187-25DBFA398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183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C84BE-F046-414F-BE5D-4FBCC83B4507}" type="datetimeFigureOut">
              <a:rPr lang="en-GB" smtClean="0"/>
              <a:t>22/05/2018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4C7E54-D11F-4C35-9187-25DBFA398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197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C84BE-F046-414F-BE5D-4FBCC83B4507}" type="datetimeFigureOut">
              <a:rPr lang="en-GB" smtClean="0"/>
              <a:t>22/05/2018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E4C7E54-D11F-4C35-9187-25DBFA398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061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4" r:id="rId1"/>
    <p:sldLayoutId id="2147483975" r:id="rId2"/>
    <p:sldLayoutId id="2147483976" r:id="rId3"/>
    <p:sldLayoutId id="2147483977" r:id="rId4"/>
    <p:sldLayoutId id="2147483978" r:id="rId5"/>
    <p:sldLayoutId id="2147483979" r:id="rId6"/>
    <p:sldLayoutId id="2147483980" r:id="rId7"/>
    <p:sldLayoutId id="2147483981" r:id="rId8"/>
    <p:sldLayoutId id="2147483982" r:id="rId9"/>
    <p:sldLayoutId id="2147483983" r:id="rId10"/>
    <p:sldLayoutId id="2147483984" r:id="rId11"/>
    <p:sldLayoutId id="2147483985" r:id="rId12"/>
    <p:sldLayoutId id="2147483986" r:id="rId13"/>
    <p:sldLayoutId id="2147483987" r:id="rId14"/>
    <p:sldLayoutId id="2147483988" r:id="rId15"/>
    <p:sldLayoutId id="214748398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s://netlab.dcs.gla.ac.uk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12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ABD8B-0B87-4ABD-86B0-CEAEA5F9D3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210" y="2015652"/>
            <a:ext cx="11933579" cy="1936238"/>
          </a:xfrm>
        </p:spPr>
        <p:txBody>
          <a:bodyPr>
            <a:noAutofit/>
          </a:bodyPr>
          <a:lstStyle/>
          <a:p>
            <a:pPr algn="ctr"/>
            <a:r>
              <a:rPr lang="en-GB" sz="4000" dirty="0"/>
              <a:t>On the </a:t>
            </a:r>
            <a:r>
              <a:rPr lang="en-GB" sz="3600" dirty="0"/>
              <a:t>Optimality</a:t>
            </a:r>
            <a:r>
              <a:rPr lang="en-GB" sz="4000" dirty="0"/>
              <a:t> of Virtualized Security Function Placement in Multi-Tenant Data </a:t>
            </a:r>
            <a:r>
              <a:rPr lang="en-GB" sz="4000" dirty="0" err="1"/>
              <a:t>Centers</a:t>
            </a:r>
            <a:endParaRPr lang="en-GB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DD4F18-5CA7-4E53-BB1D-C394873F31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3983" y="4542917"/>
            <a:ext cx="8915399" cy="1800359"/>
          </a:xfrm>
        </p:spPr>
        <p:txBody>
          <a:bodyPr>
            <a:normAutofit/>
          </a:bodyPr>
          <a:lstStyle/>
          <a:p>
            <a:r>
              <a:rPr lang="en-GB" b="1" u="sng" dirty="0" err="1"/>
              <a:t>Abeer</a:t>
            </a:r>
            <a:r>
              <a:rPr lang="en-GB" b="1" u="sng" dirty="0"/>
              <a:t> Ali</a:t>
            </a:r>
            <a:r>
              <a:rPr lang="en-GB" b="1" dirty="0"/>
              <a:t>, </a:t>
            </a:r>
            <a:r>
              <a:rPr lang="en-US" b="1" dirty="0" err="1"/>
              <a:t>Dimitrios</a:t>
            </a:r>
            <a:r>
              <a:rPr lang="en-US" b="1" dirty="0"/>
              <a:t> </a:t>
            </a:r>
            <a:r>
              <a:rPr lang="en-US" b="1" dirty="0" err="1"/>
              <a:t>Pezaros</a:t>
            </a:r>
            <a:r>
              <a:rPr lang="en-US" b="1" dirty="0"/>
              <a:t>, Christos </a:t>
            </a:r>
            <a:r>
              <a:rPr lang="en-US" b="1" dirty="0" err="1"/>
              <a:t>Anagnostopoulos</a:t>
            </a:r>
            <a:r>
              <a:rPr lang="en-US" b="1" dirty="0"/>
              <a:t> </a:t>
            </a:r>
            <a:endParaRPr lang="en-US"/>
          </a:p>
          <a:p>
            <a:r>
              <a:rPr lang="en-US" b="1" dirty="0"/>
              <a:t>School of Computing Science, University of Glasgow </a:t>
            </a:r>
            <a:endParaRPr lang="en-US" b="1" dirty="0">
              <a:solidFill>
                <a:srgbClr val="595959"/>
              </a:solidFill>
            </a:endParaRPr>
          </a:p>
          <a:p>
            <a:endParaRPr lang="en-US" b="1" dirty="0"/>
          </a:p>
          <a:p>
            <a:r>
              <a:rPr lang="en-US" b="1" dirty="0"/>
              <a:t>IEEE ICC'18 @ </a:t>
            </a:r>
            <a:r>
              <a:rPr lang="en-US" b="1" dirty="0">
                <a:solidFill>
                  <a:srgbClr val="595959"/>
                </a:solidFill>
              </a:rPr>
              <a:t>Kansas City, United States</a:t>
            </a:r>
            <a:endParaRPr lang="en-US" b="1" dirty="0">
              <a:solidFill>
                <a:schemeClr val="tx1"/>
              </a:solidFill>
            </a:endParaRPr>
          </a:p>
          <a:p>
            <a:endParaRPr lang="en-GB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3E264CF-6B9D-4BA9-AD47-4CC350A31D9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010972" y="241839"/>
            <a:ext cx="3046286" cy="1050583"/>
          </a:xfrm>
          <a:prstGeom prst="rect">
            <a:avLst/>
          </a:prstGeom>
        </p:spPr>
      </p:pic>
      <p:pic>
        <p:nvPicPr>
          <p:cNvPr id="4" name="Picture 4" descr="A drawing of a face&#10;&#10;Description generated with high confidence">
            <a:extLst>
              <a:ext uri="{FF2B5EF4-FFF2-40B4-BE49-F238E27FC236}">
                <a16:creationId xmlns:a16="http://schemas.microsoft.com/office/drawing/2014/main" id="{D46C1FFE-B984-498F-AE1D-AAD6D659598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30517" y="265040"/>
            <a:ext cx="2918226" cy="929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185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6277" y="386862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GB"/>
              <a:t>Evaluation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Picture 7" descr="A close up of a map&#10;&#10;Description generated with high confidence">
            <a:extLst>
              <a:ext uri="{FF2B5EF4-FFF2-40B4-BE49-F238E27FC236}">
                <a16:creationId xmlns:a16="http://schemas.microsoft.com/office/drawing/2014/main" id="{5686F021-6539-4DB1-BFE5-144EBE7D865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40378" y="1281446"/>
            <a:ext cx="4492446" cy="343891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E085382-4339-4B64-B32B-7ECD56E15053}"/>
              </a:ext>
            </a:extLst>
          </p:cNvPr>
          <p:cNvSpPr txBox="1"/>
          <p:nvPr/>
        </p:nvSpPr>
        <p:spPr>
          <a:xfrm>
            <a:off x="7401168" y="4890477"/>
            <a:ext cx="2743200" cy="646331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Residual Resources (RS)</a:t>
            </a:r>
          </a:p>
        </p:txBody>
      </p:sp>
      <p:pic>
        <p:nvPicPr>
          <p:cNvPr id="10" name="Picture 10" descr="A close up of a map&#10;&#10;Description generated with high confidence">
            <a:extLst>
              <a:ext uri="{FF2B5EF4-FFF2-40B4-BE49-F238E27FC236}">
                <a16:creationId xmlns:a16="http://schemas.microsoft.com/office/drawing/2014/main" id="{A5160769-FAE7-4911-B0C5-F2E24814B4D3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93630" y="1345223"/>
            <a:ext cx="4540737" cy="338601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7885C53B-089C-44F9-9E30-200189F6849D}"/>
              </a:ext>
            </a:extLst>
          </p:cNvPr>
          <p:cNvSpPr txBox="1"/>
          <p:nvPr/>
        </p:nvSpPr>
        <p:spPr>
          <a:xfrm>
            <a:off x="2838935" y="4929552"/>
            <a:ext cx="2743200" cy="646331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Placement Ratio </a:t>
            </a:r>
          </a:p>
          <a:p>
            <a:pPr algn="ctr"/>
            <a:r>
              <a:rPr lang="en-US"/>
              <a:t>(PR)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B41DF2E-CA80-49DA-A9E9-562A02D642FF}"/>
              </a:ext>
            </a:extLst>
          </p:cNvPr>
          <p:cNvSpPr txBox="1"/>
          <p:nvPr/>
        </p:nvSpPr>
        <p:spPr>
          <a:xfrm>
            <a:off x="4841629" y="5896708"/>
            <a:ext cx="2743200" cy="36933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K=8 p=20</a:t>
            </a:r>
          </a:p>
        </p:txBody>
      </p:sp>
      <p:pic>
        <p:nvPicPr>
          <p:cNvPr id="3" name="Picture 4" descr="A drawing of a face&#10;&#10;Description generated with high confidence">
            <a:extLst>
              <a:ext uri="{FF2B5EF4-FFF2-40B4-BE49-F238E27FC236}">
                <a16:creationId xmlns:a16="http://schemas.microsoft.com/office/drawing/2014/main" id="{499EFC4A-3EF3-4988-A881-4E9ADAA007D1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22779" y="380059"/>
            <a:ext cx="1480491" cy="483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067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1969" y="328246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GB"/>
              <a:t>Scalability of BFD Algorithm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E085382-4339-4B64-B32B-7ECD56E15053}"/>
              </a:ext>
            </a:extLst>
          </p:cNvPr>
          <p:cNvSpPr txBox="1"/>
          <p:nvPr/>
        </p:nvSpPr>
        <p:spPr>
          <a:xfrm>
            <a:off x="6385168" y="6414478"/>
            <a:ext cx="3300046" cy="36933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Residual Resources (RS)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885C53B-089C-44F9-9E30-200189F6849D}"/>
              </a:ext>
            </a:extLst>
          </p:cNvPr>
          <p:cNvSpPr txBox="1"/>
          <p:nvPr/>
        </p:nvSpPr>
        <p:spPr>
          <a:xfrm>
            <a:off x="1949935" y="6414478"/>
            <a:ext cx="3554046" cy="36933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Placement Ratio (PR)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B41DF2E-CA80-49DA-A9E9-562A02D642FF}"/>
              </a:ext>
            </a:extLst>
          </p:cNvPr>
          <p:cNvSpPr txBox="1"/>
          <p:nvPr/>
        </p:nvSpPr>
        <p:spPr>
          <a:xfrm>
            <a:off x="4011245" y="3530160"/>
            <a:ext cx="3700584" cy="36933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K=4,6,8,10 and 12 ,p=20</a:t>
            </a:r>
          </a:p>
        </p:txBody>
      </p:sp>
      <p:pic>
        <p:nvPicPr>
          <p:cNvPr id="18" name="Picture 18" descr="A close up of a map&#10;&#10;Description generated with very high confidence">
            <a:extLst>
              <a:ext uri="{FF2B5EF4-FFF2-40B4-BE49-F238E27FC236}">
                <a16:creationId xmlns:a16="http://schemas.microsoft.com/office/drawing/2014/main" id="{4D254762-9043-4B0E-A39E-53CE7229102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11397" y="1135461"/>
            <a:ext cx="3103372" cy="2338311"/>
          </a:xfrm>
          <a:prstGeom prst="rect">
            <a:avLst/>
          </a:prstGeom>
        </p:spPr>
      </p:pic>
      <p:pic>
        <p:nvPicPr>
          <p:cNvPr id="20" name="Picture 20" descr="A close up of a map&#10;&#10;Description generated with high confidence">
            <a:extLst>
              <a:ext uri="{FF2B5EF4-FFF2-40B4-BE49-F238E27FC236}">
                <a16:creationId xmlns:a16="http://schemas.microsoft.com/office/drawing/2014/main" id="{24A68007-863E-4450-A7C5-8448D9D317E2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81848" y="1030141"/>
            <a:ext cx="3187718" cy="2448525"/>
          </a:xfrm>
          <a:prstGeom prst="rect">
            <a:avLst/>
          </a:prstGeom>
        </p:spPr>
      </p:pic>
      <p:pic>
        <p:nvPicPr>
          <p:cNvPr id="3" name="Picture 3" descr="A close up of a map&#10;&#10;Description generated with very high confidence">
            <a:extLst>
              <a:ext uri="{FF2B5EF4-FFF2-40B4-BE49-F238E27FC236}">
                <a16:creationId xmlns:a16="http://schemas.microsoft.com/office/drawing/2014/main" id="{8AFE627B-9B7A-4730-AE1A-AA29ECA10DF9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18219" y="3928512"/>
            <a:ext cx="2973237" cy="2255788"/>
          </a:xfrm>
          <a:prstGeom prst="rect">
            <a:avLst/>
          </a:prstGeom>
        </p:spPr>
      </p:pic>
      <p:pic>
        <p:nvPicPr>
          <p:cNvPr id="10" name="Picture 24" descr="A close up of a map&#10;&#10;Description generated with high confidence">
            <a:extLst>
              <a:ext uri="{FF2B5EF4-FFF2-40B4-BE49-F238E27FC236}">
                <a16:creationId xmlns:a16="http://schemas.microsoft.com/office/drawing/2014/main" id="{2BF8ED8A-872F-4A5C-B16E-5294CE1CA140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490706" y="3967785"/>
            <a:ext cx="3059861" cy="226653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0D2E3E8-E16B-49AA-A7F1-D0951CBC9BD4}"/>
              </a:ext>
            </a:extLst>
          </p:cNvPr>
          <p:cNvSpPr txBox="1"/>
          <p:nvPr/>
        </p:nvSpPr>
        <p:spPr>
          <a:xfrm>
            <a:off x="2667000" y="6121400"/>
            <a:ext cx="6096000" cy="36933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p=5,10,15,20,25,30 and 50</a:t>
            </a:r>
          </a:p>
        </p:txBody>
      </p:sp>
      <p:pic>
        <p:nvPicPr>
          <p:cNvPr id="4" name="Picture 4" descr="A drawing of a face&#10;&#10;Description generated with high confidence">
            <a:extLst>
              <a:ext uri="{FF2B5EF4-FFF2-40B4-BE49-F238E27FC236}">
                <a16:creationId xmlns:a16="http://schemas.microsoft.com/office/drawing/2014/main" id="{0CB6A149-E362-43FE-878F-B2055EF39580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22779" y="380059"/>
            <a:ext cx="1480491" cy="483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36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411480" lvl="1" indent="0">
              <a:buNone/>
            </a:pPr>
            <a:r>
              <a:rPr lang="en-US" sz="3000" dirty="0"/>
              <a:t>Thank you.</a:t>
            </a:r>
          </a:p>
          <a:p>
            <a:pPr marL="411480" lvl="1" indent="0">
              <a:buNone/>
            </a:pPr>
            <a:endParaRPr lang="en-US" sz="3000" dirty="0"/>
          </a:p>
          <a:p>
            <a:pPr marL="411480" lvl="1" indent="0">
              <a:buNone/>
            </a:pPr>
            <a:endParaRPr lang="en-US" sz="3000" dirty="0"/>
          </a:p>
          <a:p>
            <a:pPr lvl="1">
              <a:buNone/>
            </a:pPr>
            <a:r>
              <a:rPr lang="en-US" sz="3000" dirty="0">
                <a:hlinkClick r:id="rId2"/>
              </a:rPr>
              <a:t>https://netlab.dcs.gla.ac.uk/</a:t>
            </a:r>
            <a:endParaRPr lang="en-US">
              <a:solidFill>
                <a:srgbClr val="000000"/>
              </a:solidFill>
            </a:endParaRPr>
          </a:p>
          <a:p>
            <a:pPr lvl="1">
              <a:buNone/>
            </a:pPr>
            <a:endParaRPr lang="en-US" sz="3000" dirty="0">
              <a:solidFill>
                <a:srgbClr val="40404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8" name="Picture 7" descr="A close up of a sign&#10;&#10;Description generated with high confidence">
            <a:extLst>
              <a:ext uri="{FF2B5EF4-FFF2-40B4-BE49-F238E27FC236}">
                <a16:creationId xmlns:a16="http://schemas.microsoft.com/office/drawing/2014/main" id="{B7560318-25F4-4E36-962D-91F6A4640FA1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010973" y="98065"/>
            <a:ext cx="3046286" cy="1050583"/>
          </a:xfrm>
          <a:prstGeom prst="rect">
            <a:avLst/>
          </a:prstGeom>
        </p:spPr>
      </p:pic>
      <p:pic>
        <p:nvPicPr>
          <p:cNvPr id="10" name="Picture 4" descr="A drawing of a face&#10;&#10;Description generated with high confidence">
            <a:extLst>
              <a:ext uri="{FF2B5EF4-FFF2-40B4-BE49-F238E27FC236}">
                <a16:creationId xmlns:a16="http://schemas.microsoft.com/office/drawing/2014/main" id="{29E6CEB1-63B7-4C05-B49B-346A8B7B8B30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95725" y="92512"/>
            <a:ext cx="2918226" cy="929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189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D1BB1-FC43-4520-BA54-64E1AED81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A2FBA-D089-4C08-9934-3C84F1D0C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1381" y="1865290"/>
            <a:ext cx="8904668" cy="4711339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 3"/>
            </a:pPr>
            <a:r>
              <a:rPr lang="en-US" dirty="0"/>
              <a:t>Background</a:t>
            </a:r>
          </a:p>
          <a:p>
            <a:r>
              <a:rPr lang="en-US" dirty="0"/>
              <a:t>Proposed system</a:t>
            </a:r>
          </a:p>
          <a:p>
            <a:r>
              <a:rPr lang="en-US" dirty="0"/>
              <a:t>ILP formalization</a:t>
            </a:r>
          </a:p>
          <a:p>
            <a:r>
              <a:rPr lang="en-GB" dirty="0"/>
              <a:t>Evaluation</a:t>
            </a:r>
          </a:p>
          <a:p>
            <a:endParaRPr lang="en-GB"/>
          </a:p>
          <a:p>
            <a:pPr>
              <a:spcBef>
                <a:spcPct val="20000"/>
              </a:spcBef>
            </a:pPr>
            <a:endParaRPr lang="en-GB"/>
          </a:p>
          <a:p>
            <a:endParaRPr lang="en-GB"/>
          </a:p>
        </p:txBody>
      </p:sp>
      <p:pic>
        <p:nvPicPr>
          <p:cNvPr id="11" name="Picture 4" descr="A drawing of a face&#10;&#10;Description generated with high confidence">
            <a:extLst>
              <a:ext uri="{FF2B5EF4-FFF2-40B4-BE49-F238E27FC236}">
                <a16:creationId xmlns:a16="http://schemas.microsoft.com/office/drawing/2014/main" id="{6AED4D09-A726-4EC4-991D-C11C31AEE9D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22779" y="380059"/>
            <a:ext cx="1480491" cy="483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814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464" y="223572"/>
            <a:ext cx="8911687" cy="1280890"/>
          </a:xfrm>
        </p:spPr>
        <p:txBody>
          <a:bodyPr/>
          <a:lstStyle/>
          <a:p>
            <a:r>
              <a:rPr lang="en-US" dirty="0"/>
              <a:t> Network Security Systems</a:t>
            </a:r>
            <a:br>
              <a:rPr lang="en-US" dirty="0">
                <a:solidFill>
                  <a:schemeClr val="tx1"/>
                </a:solidFill>
                <a:ea typeface="+mj-lt"/>
                <a:cs typeface="+mj-lt"/>
              </a:rPr>
            </a:b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1B46B173-4718-4943-B139-36005B21AF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73290913"/>
              </p:ext>
            </p:extLst>
          </p:nvPr>
        </p:nvGraphicFramePr>
        <p:xfrm>
          <a:off x="2493108" y="779583"/>
          <a:ext cx="3421184" cy="39506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A7DDB0D2-D809-450B-A60E-9689CAD42907}"/>
              </a:ext>
            </a:extLst>
          </p:cNvPr>
          <p:cNvSpPr txBox="1"/>
          <p:nvPr/>
        </p:nvSpPr>
        <p:spPr>
          <a:xfrm>
            <a:off x="2975707" y="924170"/>
            <a:ext cx="2332892" cy="646331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Hardware-based Middleboxes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8A50FA6-776F-41A3-BAAA-766BAC45ED8F}"/>
              </a:ext>
            </a:extLst>
          </p:cNvPr>
          <p:cNvSpPr txBox="1"/>
          <p:nvPr/>
        </p:nvSpPr>
        <p:spPr>
          <a:xfrm>
            <a:off x="6838462" y="894862"/>
            <a:ext cx="2481385" cy="646331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Software-based Middleboxes ​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883120A6-BAE9-4F08-87E9-E683188E7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0830" y="4169103"/>
            <a:ext cx="10575431" cy="259075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solidFill>
                  <a:srgbClr val="000000"/>
                </a:solidFill>
              </a:rPr>
              <a:t>SDN and VNF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GB" dirty="0">
                <a:solidFill>
                  <a:srgbClr val="000000"/>
                </a:solidFill>
              </a:rPr>
              <a:t>Security Services in </a:t>
            </a:r>
            <a:r>
              <a:rPr lang="en-US" dirty="0">
                <a:solidFill>
                  <a:srgbClr val="000000"/>
                </a:solidFill>
              </a:rPr>
              <a:t>Amazon’s AWS </a:t>
            </a:r>
            <a:r>
              <a:rPr lang="en-GB" dirty="0">
                <a:solidFill>
                  <a:srgbClr val="000000"/>
                </a:solidFill>
              </a:rPr>
              <a:t>Multitenant virtualized infrastructures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rgbClr val="000000"/>
                </a:solidFill>
              </a:rPr>
              <a:t>(2015) Firewall web application(WAF)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rgbClr val="000000"/>
                </a:solidFill>
              </a:rPr>
              <a:t>Dec 2016 AWS Shield  (DDoS protection services)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Nov 2017 </a:t>
            </a:r>
            <a:r>
              <a:rPr lang="en-US" dirty="0" err="1">
                <a:solidFill>
                  <a:srgbClr val="000000"/>
                </a:solidFill>
              </a:rPr>
              <a:t>GuardDuty</a:t>
            </a:r>
            <a:r>
              <a:rPr lang="en-US" dirty="0">
                <a:solidFill>
                  <a:srgbClr val="000000"/>
                </a:solidFill>
              </a:rPr>
              <a:t>   (Intelligent threat detection)</a:t>
            </a:r>
          </a:p>
          <a:p>
            <a:endParaRPr lang="en-GB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>
              <a:solidFill>
                <a:srgbClr val="000000"/>
              </a:solidFill>
            </a:endParaRPr>
          </a:p>
          <a:p>
            <a:pPr lvl="1"/>
            <a:endParaRPr lang="en-US">
              <a:solidFill>
                <a:srgbClr val="000000"/>
              </a:solidFill>
            </a:endParaRPr>
          </a:p>
          <a:p>
            <a:pPr lvl="1"/>
            <a:endParaRPr lang="en-US">
              <a:solidFill>
                <a:srgbClr val="404040"/>
              </a:solidFill>
            </a:endParaRPr>
          </a:p>
        </p:txBody>
      </p:sp>
      <p:graphicFrame>
        <p:nvGraphicFramePr>
          <p:cNvPr id="17" name="Diagram 16">
            <a:extLst>
              <a:ext uri="{FF2B5EF4-FFF2-40B4-BE49-F238E27FC236}">
                <a16:creationId xmlns:a16="http://schemas.microsoft.com/office/drawing/2014/main" id="{ECA1EF91-5C82-4649-B490-01BEEF0C6C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137506"/>
              </p:ext>
            </p:extLst>
          </p:nvPr>
        </p:nvGraphicFramePr>
        <p:xfrm>
          <a:off x="6488724" y="1639275"/>
          <a:ext cx="3421184" cy="228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3" name="Picture 4" descr="A drawing of a face&#10;&#10;Description generated with high confidence">
            <a:extLst>
              <a:ext uri="{FF2B5EF4-FFF2-40B4-BE49-F238E27FC236}">
                <a16:creationId xmlns:a16="http://schemas.microsoft.com/office/drawing/2014/main" id="{D3A24E72-AB3C-4D40-9B46-E8B277EDD624}"/>
              </a:ext>
            </a:extLst>
          </p:cNvPr>
          <p:cNvPicPr>
            <a:picLocks noChangeAspect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22779" y="380059"/>
            <a:ext cx="1480491" cy="483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202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8475" y="624110"/>
            <a:ext cx="10328361" cy="1280890"/>
          </a:xfrm>
        </p:spPr>
        <p:txBody>
          <a:bodyPr>
            <a:normAutofit/>
          </a:bodyPr>
          <a:lstStyle/>
          <a:p>
            <a:r>
              <a:rPr lang="en-US"/>
              <a:t>Management of Virtualized security services in Multitenant infrastructure</a:t>
            </a:r>
            <a:endParaRPr lang="en-US" err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9860" y="2079938"/>
            <a:ext cx="10364273" cy="406739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Provided and managed by the infrastructure provider </a:t>
            </a:r>
            <a:endParaRPr lang="en-US" dirty="0">
              <a:solidFill>
                <a:srgbClr val="404040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Services allow user access for customizing and tuning</a:t>
            </a:r>
            <a:endParaRPr lang="en-US" dirty="0"/>
          </a:p>
          <a:p>
            <a:pPr lvl="1"/>
            <a:r>
              <a:rPr lang="en-US" sz="1400" dirty="0">
                <a:solidFill>
                  <a:schemeClr val="tx1"/>
                </a:solidFill>
              </a:rPr>
              <a:t>Services are allocated, deployed and monitored by the infrastructure provider 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Target efficient management of the infrastructure resources to max. profit</a:t>
            </a:r>
          </a:p>
          <a:p>
            <a:pPr marL="457200" lvl="1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r>
              <a:rPr lang="en-US" dirty="0"/>
              <a:t>We</a:t>
            </a:r>
            <a:r>
              <a:rPr lang="en-US" dirty="0">
                <a:solidFill>
                  <a:srgbClr val="404040"/>
                </a:solidFill>
              </a:rPr>
              <a:t> propose an allocation strategy for virtualized security services on the network Infrastructure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/>
              <a:t>Provide customized security services in multitenant infrastructures against outsider attacks</a:t>
            </a:r>
          </a:p>
          <a:p>
            <a:pPr lvl="1"/>
            <a:r>
              <a:rPr lang="en-US" dirty="0"/>
              <a:t>Efficient management of the infrastructure resources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4" name="Picture 4" descr="A drawing of a face&#10;&#10;Description generated with high confidence">
            <a:extLst>
              <a:ext uri="{FF2B5EF4-FFF2-40B4-BE49-F238E27FC236}">
                <a16:creationId xmlns:a16="http://schemas.microsoft.com/office/drawing/2014/main" id="{0516B9DB-F9E8-4ADE-BE87-D0DE8C01B89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22778" y="250663"/>
            <a:ext cx="1480491" cy="483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564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61821-99B8-465A-BE25-015DDB944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1000"/>
              </a:spcBef>
            </a:pPr>
            <a:r>
              <a:rPr lang="en-US" dirty="0"/>
              <a:t>Proposed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2DFCE-4905-48B8-A657-7E96F32B80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VM Placement, </a:t>
            </a:r>
            <a:r>
              <a:rPr lang="en-US" dirty="0" err="1"/>
              <a:t>Softwarized</a:t>
            </a:r>
            <a:r>
              <a:rPr lang="en-US" dirty="0"/>
              <a:t> middleboxes or VNF placement</a:t>
            </a:r>
          </a:p>
          <a:p>
            <a:r>
              <a:rPr lang="en-US" dirty="0">
                <a:solidFill>
                  <a:srgbClr val="404040"/>
                </a:solidFill>
              </a:rPr>
              <a:t>Proposed approach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Designed for Security NF  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Special constraints of security functions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Deployment locations is collected with the network switches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 Minimize the overhead caused by the functions and maintain efficient management of the infrastructure resources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Distributed approach (if possible)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Many related work maintained the centralized, monolithic deployment of hardware middleboxes</a:t>
            </a:r>
          </a:p>
          <a:p>
            <a:pPr lvl="2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 descr="A drawing of a face&#10;&#10;Description generated with high confidence">
            <a:extLst>
              <a:ext uri="{FF2B5EF4-FFF2-40B4-BE49-F238E27FC236}">
                <a16:creationId xmlns:a16="http://schemas.microsoft.com/office/drawing/2014/main" id="{0B259B6C-8E6D-43E8-A6AC-0C8D8846D3B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22779" y="380059"/>
            <a:ext cx="1480491" cy="483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477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0646" y="285262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dirty="0"/>
              <a:t>Security Functions Equivalence Classes 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803135248"/>
              </p:ext>
            </p:extLst>
          </p:nvPr>
        </p:nvGraphicFramePr>
        <p:xfrm>
          <a:off x="2837508" y="5260580"/>
          <a:ext cx="6402946" cy="7759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07304" y="5544877"/>
            <a:ext cx="187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/>
              <a:t>Allocation</a:t>
            </a:r>
          </a:p>
        </p:txBody>
      </p:sp>
      <p:graphicFrame>
        <p:nvGraphicFramePr>
          <p:cNvPr id="3" name="Diagram 6">
            <a:extLst>
              <a:ext uri="{FF2B5EF4-FFF2-40B4-BE49-F238E27FC236}">
                <a16:creationId xmlns:a16="http://schemas.microsoft.com/office/drawing/2014/main" id="{8010DB95-50A8-4342-A4AF-24361E9035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08241660"/>
              </p:ext>
            </p:extLst>
          </p:nvPr>
        </p:nvGraphicFramePr>
        <p:xfrm>
          <a:off x="2758226" y="1471411"/>
          <a:ext cx="6589689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4" name="Picture 4" descr="A drawing of a face&#10;&#10;Description generated with high confidence">
            <a:extLst>
              <a:ext uri="{FF2B5EF4-FFF2-40B4-BE49-F238E27FC236}">
                <a16:creationId xmlns:a16="http://schemas.microsoft.com/office/drawing/2014/main" id="{6516219B-B4B0-432A-BBAB-5E74C30894D0}"/>
              </a:ext>
            </a:extLst>
          </p:cNvPr>
          <p:cNvPicPr>
            <a:picLocks noChangeAspect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22779" y="380059"/>
            <a:ext cx="1480491" cy="483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138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600" cy="1066800"/>
          </a:xfrm>
        </p:spPr>
        <p:txBody>
          <a:bodyPr>
            <a:normAutofit fontScale="90000"/>
          </a:bodyPr>
          <a:lstStyle/>
          <a:p>
            <a:br>
              <a:rPr lang="en-US"/>
            </a:b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7" name="Picture 17" descr="A close up of a map&#10;&#10;Description generated with high confidence">
            <a:extLst>
              <a:ext uri="{FF2B5EF4-FFF2-40B4-BE49-F238E27FC236}">
                <a16:creationId xmlns:a16="http://schemas.microsoft.com/office/drawing/2014/main" id="{83698005-8355-4A80-B6BA-C571E0A3A0A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46018" y="1286687"/>
            <a:ext cx="10939582" cy="4362782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70881A47-293E-4225-997B-BA0AB8729F46}"/>
              </a:ext>
            </a:extLst>
          </p:cNvPr>
          <p:cNvSpPr txBox="1">
            <a:spLocks/>
          </p:cNvSpPr>
          <p:nvPr/>
        </p:nvSpPr>
        <p:spPr>
          <a:xfrm>
            <a:off x="1565030" y="177801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/>
              <a:t>Implementation</a:t>
            </a:r>
            <a:endParaRPr lang="en-US" err="1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3AF126F-7A3D-44A3-A693-1BA205481554}"/>
              </a:ext>
            </a:extLst>
          </p:cNvPr>
          <p:cNvSpPr txBox="1">
            <a:spLocks/>
          </p:cNvSpPr>
          <p:nvPr/>
        </p:nvSpPr>
        <p:spPr>
          <a:xfrm>
            <a:off x="850288" y="5699367"/>
            <a:ext cx="10068168" cy="124739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rgbClr val="404040"/>
                </a:solidFill>
              </a:rPr>
              <a:t>We implement the Placement as an optimization problem </a:t>
            </a:r>
            <a:endParaRPr lang="en-US" dirty="0">
              <a:solidFill>
                <a:srgbClr val="404040"/>
              </a:solidFill>
            </a:endParaRPr>
          </a:p>
          <a:p>
            <a:r>
              <a:rPr lang="en-GB" dirty="0">
                <a:solidFill>
                  <a:srgbClr val="404040"/>
                </a:solidFill>
              </a:rPr>
              <a:t>Two objectives</a:t>
            </a:r>
            <a:endParaRPr lang="en-US" dirty="0">
              <a:solidFill>
                <a:srgbClr val="404040"/>
              </a:solidFill>
            </a:endParaRPr>
          </a:p>
          <a:p>
            <a:pPr marL="742950" lvl="1">
              <a:spcBef>
                <a:spcPts val="0"/>
              </a:spcBef>
              <a:buAutoNum type="arabicPeriod"/>
            </a:pPr>
            <a:r>
              <a:rPr lang="en-US" dirty="0">
                <a:solidFill>
                  <a:srgbClr val="404040"/>
                </a:solidFill>
              </a:rPr>
              <a:t>Max Resources Allocation ratio</a:t>
            </a:r>
          </a:p>
          <a:p>
            <a:pPr marL="742950" lvl="1">
              <a:spcBef>
                <a:spcPts val="0"/>
              </a:spcBef>
              <a:buAutoNum type="arabicPeriod"/>
            </a:pPr>
            <a:r>
              <a:rPr lang="en-US" dirty="0">
                <a:solidFill>
                  <a:srgbClr val="404040"/>
                </a:solidFill>
              </a:rPr>
              <a:t>Max Residual Resources</a:t>
            </a:r>
          </a:p>
          <a:p>
            <a:pPr marL="742950" lvl="2"/>
            <a:endParaRPr lang="en-US" dirty="0">
              <a:solidFill>
                <a:srgbClr val="404040"/>
              </a:solidFill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D84325D-4199-4FDD-BBF6-F7A8E368C3A9}"/>
              </a:ext>
            </a:extLst>
          </p:cNvPr>
          <p:cNvSpPr txBox="1">
            <a:spLocks/>
          </p:cNvSpPr>
          <p:nvPr/>
        </p:nvSpPr>
        <p:spPr>
          <a:xfrm>
            <a:off x="1534133" y="824519"/>
            <a:ext cx="10068168" cy="12473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rgbClr val="404040"/>
                </a:solidFill>
              </a:rPr>
              <a:t>Allocation of the two equivalence classes in k=4 fat-tree datacentre</a:t>
            </a:r>
            <a:endParaRPr lang="en-US" dirty="0">
              <a:solidFill>
                <a:srgbClr val="404040"/>
              </a:solidFill>
            </a:endParaRPr>
          </a:p>
          <a:p>
            <a:pPr lvl="1">
              <a:spcBef>
                <a:spcPts val="0"/>
              </a:spcBef>
              <a:buAutoNum type="arabicPeriod"/>
            </a:pPr>
            <a:endParaRPr lang="en-US" dirty="0">
              <a:solidFill>
                <a:srgbClr val="404040"/>
              </a:solidFill>
            </a:endParaRPr>
          </a:p>
          <a:p>
            <a:pPr marL="742950" lvl="2"/>
            <a:endParaRPr lang="en-US" dirty="0">
              <a:solidFill>
                <a:srgbClr val="404040"/>
              </a:solidFill>
            </a:endParaRPr>
          </a:p>
        </p:txBody>
      </p:sp>
      <p:pic>
        <p:nvPicPr>
          <p:cNvPr id="4" name="Picture 4" descr="A drawing of a face&#10;&#10;Description generated with high confidence">
            <a:extLst>
              <a:ext uri="{FF2B5EF4-FFF2-40B4-BE49-F238E27FC236}">
                <a16:creationId xmlns:a16="http://schemas.microsoft.com/office/drawing/2014/main" id="{4B949AA0-72AA-4E34-A04F-E7A695A30244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22779" y="380059"/>
            <a:ext cx="1480491" cy="483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949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9" descr="A close up of a map&#10;&#10;Description generated with very high confidence">
            <a:extLst>
              <a:ext uri="{FF2B5EF4-FFF2-40B4-BE49-F238E27FC236}">
                <a16:creationId xmlns:a16="http://schemas.microsoft.com/office/drawing/2014/main" id="{F990A61C-2810-4AC8-BCEA-94ED11E68E4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84" r="10484" b="-360"/>
          <a:stretch/>
        </p:blipFill>
        <p:spPr>
          <a:xfrm>
            <a:off x="6483420" y="2624202"/>
            <a:ext cx="5620922" cy="2842741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2703DB3C-42D3-4AB0-B189-C6898AC58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5367" y="-1121"/>
            <a:ext cx="8926064" cy="1209004"/>
          </a:xfrm>
        </p:spPr>
        <p:txBody>
          <a:bodyPr/>
          <a:lstStyle/>
          <a:p>
            <a:r>
              <a:rPr lang="en-GB"/>
              <a:t>Resource-Aware Static Placement</a:t>
            </a:r>
          </a:p>
        </p:txBody>
      </p:sp>
      <p:pic>
        <p:nvPicPr>
          <p:cNvPr id="9" name="Picture 15" descr="A close up of text on a white background&#10;&#10;Description generated with very high confidence">
            <a:extLst>
              <a:ext uri="{FF2B5EF4-FFF2-40B4-BE49-F238E27FC236}">
                <a16:creationId xmlns:a16="http://schemas.microsoft.com/office/drawing/2014/main" id="{784FF2C6-B244-435F-BE3C-B70A5BEEDA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5660" r="10825"/>
          <a:stretch/>
        </p:blipFill>
        <p:spPr>
          <a:xfrm>
            <a:off x="692514" y="2231855"/>
            <a:ext cx="5652481" cy="403710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6F2041D-F10B-45FD-9E76-EAB5C76300CF}"/>
              </a:ext>
            </a:extLst>
          </p:cNvPr>
          <p:cNvSpPr txBox="1">
            <a:spLocks/>
          </p:cNvSpPr>
          <p:nvPr/>
        </p:nvSpPr>
        <p:spPr>
          <a:xfrm>
            <a:off x="1797904" y="648677"/>
            <a:ext cx="10126783" cy="151116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Instance of variable size variable cost bin packing problem</a:t>
            </a:r>
            <a:endParaRPr lang="en-US" dirty="0"/>
          </a:p>
          <a:p>
            <a:pPr marL="742950" lvl="2" indent="-342900"/>
            <a:r>
              <a:rPr lang="en-US" dirty="0"/>
              <a:t>No </a:t>
            </a:r>
            <a:r>
              <a:rPr lang="en-US" dirty="0">
                <a:solidFill>
                  <a:srgbClr val="404040"/>
                </a:solidFill>
              </a:rPr>
              <a:t>polynomial time solution</a:t>
            </a:r>
            <a:endParaRPr lang="en-US" dirty="0" err="1">
              <a:solidFill>
                <a:schemeClr val="tx1"/>
              </a:solidFill>
            </a:endParaRPr>
          </a:p>
          <a:p>
            <a:r>
              <a:rPr lang="en-US" dirty="0"/>
              <a:t>Modeled as ILP problem</a:t>
            </a:r>
          </a:p>
          <a:p>
            <a:pPr lvl="1"/>
            <a:r>
              <a:rPr lang="en-US" dirty="0"/>
              <a:t>Objective is to Max Residual Resources</a:t>
            </a:r>
            <a:endParaRPr lang="en-US" dirty="0">
              <a:solidFill>
                <a:schemeClr val="tx1"/>
              </a:solidFill>
            </a:endParaRPr>
          </a:p>
          <a:p>
            <a:pPr marL="742950" lvl="2" indent="-342900"/>
            <a:endParaRPr lang="en-US" dirty="0"/>
          </a:p>
        </p:txBody>
      </p:sp>
      <p:pic>
        <p:nvPicPr>
          <p:cNvPr id="13" name="Picture 4" descr="A drawing of a face&#10;&#10;Description generated with high confidence">
            <a:extLst>
              <a:ext uri="{FF2B5EF4-FFF2-40B4-BE49-F238E27FC236}">
                <a16:creationId xmlns:a16="http://schemas.microsoft.com/office/drawing/2014/main" id="{389DB958-E5A9-4D12-9366-7BB1FC06EF0E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22779" y="380059"/>
            <a:ext cx="1480491" cy="483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5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360341"/>
            <a:ext cx="8911687" cy="1280890"/>
          </a:xfrm>
        </p:spPr>
        <p:txBody>
          <a:bodyPr/>
          <a:lstStyle/>
          <a:p>
            <a:r>
              <a:rPr lang="en-GB" dirty="0"/>
              <a:t>Greedy algorithm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225062"/>
            <a:ext cx="8915400" cy="446146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Best Fit Decreasing (BFD) algorithm for security functions </a:t>
            </a:r>
            <a:endParaRPr lang="en-US" dirty="0"/>
          </a:p>
          <a:p>
            <a:pPr lvl="1" indent="-342900"/>
            <a:r>
              <a:rPr lang="en-GB" dirty="0"/>
              <a:t>Polynomial time solution</a:t>
            </a:r>
            <a:endParaRPr lang="en-US" dirty="0" err="1"/>
          </a:p>
          <a:p>
            <a:pPr marL="742950" lvl="2" indent="-342900"/>
            <a:r>
              <a:rPr lang="en-US" dirty="0"/>
              <a:t>Functions requested are sorted in a decreasing order based on resource consumption</a:t>
            </a:r>
          </a:p>
          <a:p>
            <a:pPr marL="742950" lvl="2" indent="-342900"/>
            <a:r>
              <a:rPr lang="en-US" dirty="0"/>
              <a:t>Allocated to best fit location</a:t>
            </a:r>
          </a:p>
          <a:p>
            <a:pPr marL="1200150" lvl="3" indent="-342900"/>
            <a:r>
              <a:rPr lang="en-US" dirty="0"/>
              <a:t>Location which results in the least increase in resource consumption.</a:t>
            </a:r>
          </a:p>
          <a:p>
            <a:pPr marL="1200150" lvl="3" indent="-342900"/>
            <a:endParaRPr lang="en-US" dirty="0"/>
          </a:p>
          <a:p>
            <a:pPr marL="342900" lvl="1" indent="-342900"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Picture 7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37FAEB52-B0EF-4963-8ED6-FB0B4ED48A2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29169" y="3047599"/>
            <a:ext cx="7901352" cy="3722879"/>
          </a:xfrm>
          <a:prstGeom prst="rect">
            <a:avLst/>
          </a:prstGeom>
        </p:spPr>
      </p:pic>
      <p:pic>
        <p:nvPicPr>
          <p:cNvPr id="4" name="Picture 4" descr="A drawing of a face&#10;&#10;Description generated with high confidence">
            <a:extLst>
              <a:ext uri="{FF2B5EF4-FFF2-40B4-BE49-F238E27FC236}">
                <a16:creationId xmlns:a16="http://schemas.microsoft.com/office/drawing/2014/main" id="{778DCA56-CF89-4C1E-8792-801ADC20886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22779" y="380059"/>
            <a:ext cx="1480491" cy="483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54874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373</Words>
  <Application>Microsoft Office PowerPoint</Application>
  <PresentationFormat>Widescreen</PresentationFormat>
  <Paragraphs>118</Paragraphs>
  <Slides>12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Wisp</vt:lpstr>
      <vt:lpstr>On the Optimality of Virtualized Security Function Placement in Multi-Tenant Data Centers</vt:lpstr>
      <vt:lpstr>Outline</vt:lpstr>
      <vt:lpstr> Network Security Systems </vt:lpstr>
      <vt:lpstr>Management of Virtualized security services in Multitenant infrastructure</vt:lpstr>
      <vt:lpstr>Proposed system</vt:lpstr>
      <vt:lpstr>Security Functions Equivalence Classes </vt:lpstr>
      <vt:lpstr> </vt:lpstr>
      <vt:lpstr>Resource-Aware Static Placement</vt:lpstr>
      <vt:lpstr>Greedy algorithm </vt:lpstr>
      <vt:lpstr>Evaluation</vt:lpstr>
      <vt:lpstr>Scalability of BFD Algorithm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the Optimality of Virtualized Security Function Placement in Multi-Tenant Data Centers</dc:title>
  <dc:creator>Abeer Ali</dc:creator>
  <cp:lastModifiedBy>Dimitrios Pezaros</cp:lastModifiedBy>
  <cp:revision>156</cp:revision>
  <dcterms:modified xsi:type="dcterms:W3CDTF">2018-05-22T11:55:48Z</dcterms:modified>
</cp:coreProperties>
</file>